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Nunito"/>
      <p:regular r:id="rId24"/>
      <p:bold r:id="rId25"/>
      <p:italic r:id="rId26"/>
      <p:boldItalic r:id="rId27"/>
    </p:embeddedFont>
    <p:embeddedFont>
      <p:font typeface="Helvetica Neue"/>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Nunito-regular.fntdata"/><Relationship Id="rId23" Type="http://schemas.openxmlformats.org/officeDocument/2006/relationships/slide" Target="slides/slide17.xml"/><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font" Target="fonts/Nunito-italic.fntdata"/><Relationship Id="rId25" Type="http://schemas.openxmlformats.org/officeDocument/2006/relationships/font" Target="fonts/Nunito-bold.fntdata"/><Relationship Id="rId28" Type="http://schemas.openxmlformats.org/officeDocument/2006/relationships/font" Target="fonts/HelveticaNeue-regular.fntdata"/><Relationship Id="rId27" Type="http://schemas.openxmlformats.org/officeDocument/2006/relationships/font" Target="fonts/Nunito-boldItalic.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HelveticaNeue-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HelveticaNeue-boldItalic.fntdata"/><Relationship Id="rId30" Type="http://schemas.openxmlformats.org/officeDocument/2006/relationships/font" Target="fonts/HelveticaNeue-italic.fntdata"/><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1a8956d442_0_7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Schedule </a:t>
            </a:r>
            <a:endParaRPr/>
          </a:p>
          <a:p>
            <a:pPr indent="0" lvl="0" marL="0" rtl="0" algn="l">
              <a:lnSpc>
                <a:spcPct val="100000"/>
              </a:lnSpc>
              <a:spcBef>
                <a:spcPts val="0"/>
              </a:spcBef>
              <a:spcAft>
                <a:spcPts val="0"/>
              </a:spcAft>
              <a:buSzPts val="1100"/>
              <a:buNone/>
            </a:pPr>
            <a:r>
              <a:rPr lang="en"/>
              <a:t>5pm say hello </a:t>
            </a:r>
            <a:endParaRPr/>
          </a:p>
          <a:p>
            <a:pPr indent="0" lvl="0" marL="0" rtl="0" algn="l">
              <a:lnSpc>
                <a:spcPct val="100000"/>
              </a:lnSpc>
              <a:spcBef>
                <a:spcPts val="0"/>
              </a:spcBef>
              <a:spcAft>
                <a:spcPts val="0"/>
              </a:spcAft>
              <a:buSzPts val="1100"/>
              <a:buNone/>
            </a:pPr>
            <a:r>
              <a:rPr lang="en"/>
              <a:t>5:05 start </a:t>
            </a:r>
            <a:endParaRPr/>
          </a:p>
          <a:p>
            <a:pPr indent="0" lvl="0" marL="0" rtl="0" algn="l">
              <a:lnSpc>
                <a:spcPct val="100000"/>
              </a:lnSpc>
              <a:spcBef>
                <a:spcPts val="0"/>
              </a:spcBef>
              <a:spcAft>
                <a:spcPts val="0"/>
              </a:spcAft>
              <a:buSzPts val="1100"/>
              <a:buNone/>
            </a:pPr>
            <a:r>
              <a:rPr lang="en"/>
              <a:t>5:20 end main presentation, start demos but also answer questions</a:t>
            </a:r>
            <a:endParaRPr/>
          </a:p>
          <a:p>
            <a:pPr indent="0" lvl="0" marL="0" rtl="0" algn="l">
              <a:lnSpc>
                <a:spcPct val="100000"/>
              </a:lnSpc>
              <a:spcBef>
                <a:spcPts val="0"/>
              </a:spcBef>
              <a:spcAft>
                <a:spcPts val="0"/>
              </a:spcAft>
              <a:buSzPts val="1100"/>
              <a:buNone/>
            </a:pPr>
            <a:r>
              <a:rPr lang="en"/>
              <a:t>5:40 finish demos, get questions again, chill </a:t>
            </a:r>
            <a:endParaRPr/>
          </a:p>
          <a:p>
            <a:pPr indent="0" lvl="0" marL="0" rtl="0" algn="l">
              <a:lnSpc>
                <a:spcPct val="100000"/>
              </a:lnSpc>
              <a:spcBef>
                <a:spcPts val="0"/>
              </a:spcBef>
              <a:spcAft>
                <a:spcPts val="0"/>
              </a:spcAft>
              <a:buSzPts val="1100"/>
              <a:buNone/>
            </a:pPr>
            <a:r>
              <a:rPr lang="en"/>
              <a:t>5:50 end </a:t>
            </a:r>
            <a:endParaRPr/>
          </a:p>
        </p:txBody>
      </p:sp>
      <p:sp>
        <p:nvSpPr>
          <p:cNvPr id="127" name="Google Shape;127;g31a8956d442_0_7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1a8956d442_0_2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a:solidFill>
                  <a:schemeClr val="dk1"/>
                </a:solidFill>
              </a:rPr>
              <a:t>The main model-agnostic tools we can use are such: </a:t>
            </a:r>
            <a:endParaRPr>
              <a:solidFill>
                <a:schemeClr val="dk1"/>
              </a:solidFill>
            </a:endParaRPr>
          </a:p>
          <a:p>
            <a:pPr indent="0" lvl="0" marL="0" rtl="0" algn="l">
              <a:lnSpc>
                <a:spcPct val="115000"/>
              </a:lnSpc>
              <a:spcBef>
                <a:spcPts val="0"/>
              </a:spcBef>
              <a:spcAft>
                <a:spcPts val="0"/>
              </a:spcAft>
              <a:buSzPts val="1100"/>
              <a:buNone/>
            </a:pPr>
            <a:r>
              <a:rPr lang="en">
                <a:solidFill>
                  <a:schemeClr val="dk1"/>
                </a:solidFill>
              </a:rPr>
              <a:t>Shapley Additive Explanations. This involves perturbing the input and using the SHAP library to calculate the contribution of each token/feature towards the output.</a:t>
            </a:r>
            <a:endParaRPr>
              <a:solidFill>
                <a:schemeClr val="dk1"/>
              </a:solidFill>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191" name="Google Shape;191;g31a8956d442_0_29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1a8956d442_0_3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a:solidFill>
                  <a:schemeClr val="dk1"/>
                </a:solidFill>
              </a:rPr>
              <a:t>The main model-agnostic tools we can use are such: </a:t>
            </a:r>
            <a:endParaRPr>
              <a:solidFill>
                <a:schemeClr val="dk1"/>
              </a:solidFill>
            </a:endParaRPr>
          </a:p>
          <a:p>
            <a:pPr indent="0" lvl="0" marL="0" rtl="0" algn="l">
              <a:lnSpc>
                <a:spcPct val="115000"/>
              </a:lnSpc>
              <a:spcBef>
                <a:spcPts val="0"/>
              </a:spcBef>
              <a:spcAft>
                <a:spcPts val="0"/>
              </a:spcAft>
              <a:buSzPts val="1100"/>
              <a:buNone/>
            </a:pPr>
            <a:r>
              <a:rPr lang="en">
                <a:solidFill>
                  <a:schemeClr val="dk1"/>
                </a:solidFill>
              </a:rPr>
              <a:t>Shapley Additive Explanations. This involves perturbing the input and using the SHAP library to calculate the contribution of each token/feature towards the output.</a:t>
            </a:r>
            <a:endParaRPr>
              <a:solidFill>
                <a:schemeClr val="dk1"/>
              </a:solidFill>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198" name="Google Shape;198;g31a8956d442_0_3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1a8956d442_0_28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solidFill>
                  <a:schemeClr val="dk1"/>
                </a:solidFill>
              </a:rPr>
              <a:t>LIME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Local interpretable model agnostic explanations is about shrinking a model into a local portion which can be modelled by linear regression. </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Pros: this is </a:t>
            </a:r>
            <a:r>
              <a:rPr lang="en">
                <a:solidFill>
                  <a:schemeClr val="dk1"/>
                </a:solidFill>
              </a:rPr>
              <a:t>perfectly</a:t>
            </a:r>
            <a:r>
              <a:rPr lang="en">
                <a:solidFill>
                  <a:schemeClr val="dk1"/>
                </a:solidFill>
              </a:rPr>
              <a:t> explainable, as linear regression is the simplest model and designed to be fully explainable. </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00000"/>
              </a:lnSpc>
              <a:spcBef>
                <a:spcPts val="0"/>
              </a:spcBef>
              <a:spcAft>
                <a:spcPts val="0"/>
              </a:spcAft>
              <a:buSzPts val="1100"/>
              <a:buNone/>
            </a:pPr>
            <a:r>
              <a:rPr lang="en">
                <a:solidFill>
                  <a:schemeClr val="dk1"/>
                </a:solidFill>
              </a:rPr>
              <a:t>Cons: you’re only explaining the correlation, not the actual </a:t>
            </a:r>
            <a:r>
              <a:rPr lang="en">
                <a:solidFill>
                  <a:schemeClr val="dk1"/>
                </a:solidFill>
              </a:rPr>
              <a:t>causation, since this is a black box model. As well, the local nature makes it less useful for diverse, complex use cases, such as a chatbot. </a:t>
            </a:r>
            <a:endParaRPr>
              <a:solidFill>
                <a:schemeClr val="dk1"/>
              </a:solidFill>
            </a:endParaRPr>
          </a:p>
          <a:p>
            <a:pPr indent="0" lvl="0" marL="0" rtl="0" algn="l">
              <a:lnSpc>
                <a:spcPct val="100000"/>
              </a:lnSpc>
              <a:spcBef>
                <a:spcPts val="0"/>
              </a:spcBef>
              <a:spcAft>
                <a:spcPts val="0"/>
              </a:spcAft>
              <a:buSzPts val="1100"/>
              <a:buNone/>
            </a:pPr>
            <a:r>
              <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Components:</a:t>
            </a:r>
            <a:endParaRPr b="1">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L(f,g,πx)L(f, g, \pi_x)L(f,g,πx​):</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Represents the </a:t>
            </a:r>
            <a:r>
              <a:rPr b="1" lang="en">
                <a:solidFill>
                  <a:schemeClr val="dk1"/>
                </a:solidFill>
              </a:rPr>
              <a:t>local fidelity loss</a:t>
            </a:r>
            <a:r>
              <a:rPr lang="en">
                <a:solidFill>
                  <a:schemeClr val="dk1"/>
                </a:solidFill>
              </a:rPr>
              <a:t>, which measures how well the interpretable model ggg (e.g., linear regression) approximates the predictions of the black-box model fff within the local neighborhood of the instance xxx.</a:t>
            </a:r>
            <a:endParaRPr>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The term πx\pi_xπx​ refers to the weighting function that defines the "locality" of the instance xxx. Nearby instances (in terms of similarity to xxx) are weighted higher.</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Ω(g)\Omega(g)Ω(g):</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Represents a complexity penalty for the interpretable model g. The goal is to keep ggg simple and easy to understand, often by penalizing the number of features or the size of the coefficients.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arg⁡min⁡g\arg\min_gargming​:</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Indicates that the process seeks the interpretable model g that minimizes the combination of the local fidelity loss and the complexity penalty.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b="1" lang="en">
                <a:solidFill>
                  <a:schemeClr val="dk1"/>
                </a:solidFill>
              </a:rPr>
              <a:t>Explanation:</a:t>
            </a:r>
            <a:endParaRPr b="1">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goal of this optimization is to find a balance between:</a:t>
            </a:r>
            <a:endParaRPr>
              <a:solidFill>
                <a:schemeClr val="dk1"/>
              </a:solidFill>
            </a:endParaRPr>
          </a:p>
          <a:p>
            <a:pPr indent="-298450" lvl="0" marL="457200" rtl="0" algn="l">
              <a:lnSpc>
                <a:spcPct val="115000"/>
              </a:lnSpc>
              <a:spcBef>
                <a:spcPts val="1200"/>
              </a:spcBef>
              <a:spcAft>
                <a:spcPts val="0"/>
              </a:spcAft>
              <a:buClr>
                <a:schemeClr val="dk1"/>
              </a:buClr>
              <a:buSzPts val="1100"/>
              <a:buChar char="●"/>
            </a:pPr>
            <a:r>
              <a:rPr lang="en">
                <a:solidFill>
                  <a:schemeClr val="dk1"/>
                </a:solidFill>
              </a:rPr>
              <a:t>Ensuring that the interpretable model ggg provides a good approximation of the original model fff near the instance of interest.</a:t>
            </a:r>
            <a:endParaRPr>
              <a:solidFill>
                <a:schemeClr val="dk1"/>
              </a:solidFill>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Keeping ggg simple enough to be easily understood by humans.</a:t>
            </a:r>
            <a:endParaRPr>
              <a:solidFill>
                <a:schemeClr val="dk1"/>
              </a:solidFill>
            </a:endParaRPr>
          </a:p>
          <a:p>
            <a:pPr indent="0" lvl="0" marL="0" rtl="0" algn="l">
              <a:lnSpc>
                <a:spcPct val="115000"/>
              </a:lnSpc>
              <a:spcBef>
                <a:spcPts val="1400"/>
              </a:spcBef>
              <a:spcAft>
                <a:spcPts val="0"/>
              </a:spcAft>
              <a:buClr>
                <a:schemeClr val="dk1"/>
              </a:buClr>
              <a:buSzPts val="1100"/>
              <a:buFont typeface="Arial"/>
              <a:buNone/>
            </a:pPr>
            <a:r>
              <a:rPr b="1" lang="en" sz="1300">
                <a:solidFill>
                  <a:schemeClr val="dk1"/>
                </a:solidFill>
              </a:rPr>
              <a:t>How LIME Works</a:t>
            </a:r>
            <a:endParaRPr b="1" sz="1300">
              <a:solidFill>
                <a:schemeClr val="dk1"/>
              </a:solidFill>
            </a:endParaRPr>
          </a:p>
          <a:p>
            <a:pPr indent="-298450" lvl="0" marL="457200" rtl="0" algn="l">
              <a:lnSpc>
                <a:spcPct val="115000"/>
              </a:lnSpc>
              <a:spcBef>
                <a:spcPts val="1200"/>
              </a:spcBef>
              <a:spcAft>
                <a:spcPts val="0"/>
              </a:spcAft>
              <a:buClr>
                <a:schemeClr val="dk1"/>
              </a:buClr>
              <a:buSzPts val="1100"/>
              <a:buAutoNum type="arabicPeriod"/>
            </a:pPr>
            <a:r>
              <a:rPr b="1" lang="en">
                <a:solidFill>
                  <a:schemeClr val="dk1"/>
                </a:solidFill>
              </a:rPr>
              <a:t>Generate Perturbations: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LIME creates variations of the input instance by randomly sampling from the input space.</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Compute Predictions: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These perturbations are fed into the black-box model fff to get predictions.</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Weight Perturbations:</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Each perturbation is weighted based on its similarity to the original instance using πx\pi_xπx​, which could be a kernel function like an exponential kernel.</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Fit Interpretable Model:</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A simple, interpretable model ggg (e.g., linear regression) is trained on the perturbations and their corresponding predictions from fff, weighted by πx\pi_xπx​.</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b="1" lang="en">
                <a:solidFill>
                  <a:schemeClr val="dk1"/>
                </a:solidFill>
              </a:rPr>
              <a:t>Explain Prediction:</a:t>
            </a:r>
            <a:endParaRPr b="1">
              <a:solidFill>
                <a:schemeClr val="dk1"/>
              </a:solidFill>
            </a:endParaRPr>
          </a:p>
          <a:p>
            <a:pPr indent="-298450" lvl="1" marL="914400" rtl="0" algn="l">
              <a:lnSpc>
                <a:spcPct val="115000"/>
              </a:lnSpc>
              <a:spcBef>
                <a:spcPts val="0"/>
              </a:spcBef>
              <a:spcAft>
                <a:spcPts val="0"/>
              </a:spcAft>
              <a:buClr>
                <a:schemeClr val="dk1"/>
              </a:buClr>
              <a:buSzPts val="1100"/>
              <a:buChar char="○"/>
            </a:pPr>
            <a:r>
              <a:rPr lang="en">
                <a:solidFill>
                  <a:schemeClr val="dk1"/>
                </a:solidFill>
              </a:rPr>
              <a:t>The coefficients of ggg are used to provide an explanation of the black-box model's prediction for the specific instance.</a:t>
            </a:r>
            <a:endParaRPr>
              <a:solidFill>
                <a:schemeClr val="dk1"/>
              </a:solidFill>
            </a:endParaRPr>
          </a:p>
          <a:p>
            <a:pPr indent="0" lvl="0" marL="0" rtl="0" algn="l">
              <a:lnSpc>
                <a:spcPct val="100000"/>
              </a:lnSpc>
              <a:spcBef>
                <a:spcPts val="1200"/>
              </a:spcBef>
              <a:spcAft>
                <a:spcPts val="0"/>
              </a:spcAft>
              <a:buSzPts val="1100"/>
              <a:buNone/>
            </a:pPr>
            <a:r>
              <a:t/>
            </a:r>
            <a:endParaRPr>
              <a:solidFill>
                <a:schemeClr val="dk1"/>
              </a:solidFill>
            </a:endParaRPr>
          </a:p>
        </p:txBody>
      </p:sp>
      <p:sp>
        <p:nvSpPr>
          <p:cNvPr id="204" name="Google Shape;204;g31a8956d442_0_28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31a8956d442_0_29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White box is a white elephant because it promises the best explainability, but is essentially impossible to implement on a holistic level using current technology. </a:t>
            </a:r>
            <a:endParaRPr/>
          </a:p>
          <a:p>
            <a:pPr indent="0" lvl="0" marL="0" rtl="0" algn="l">
              <a:lnSpc>
                <a:spcPct val="100000"/>
              </a:lnSpc>
              <a:spcBef>
                <a:spcPts val="0"/>
              </a:spcBef>
              <a:spcAft>
                <a:spcPts val="0"/>
              </a:spcAft>
              <a:buSzPts val="1100"/>
              <a:buNone/>
            </a:pPr>
            <a:r>
              <a:t/>
            </a:r>
            <a:endParaRPr/>
          </a:p>
        </p:txBody>
      </p:sp>
      <p:sp>
        <p:nvSpPr>
          <p:cNvPr id="212" name="Google Shape;212;g31a8956d442_0_29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31a8956d442_0_34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218" name="Google Shape;218;g31a8956d442_0_34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1a8956d442_0_30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ANd of course just as final clarification, explainability does not mean that the model explains its actions. Explainability is providing transparency into its behaviour either through looking into its brain (white-box) or input/output  perturbation </a:t>
            </a:r>
            <a:endParaRPr/>
          </a:p>
        </p:txBody>
      </p:sp>
      <p:sp>
        <p:nvSpPr>
          <p:cNvPr id="225" name="Google Shape;225;g31a8956d442_0_30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1a8956d442_0_3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b="1" lang="en" sz="1600">
                <a:solidFill>
                  <a:schemeClr val="dk1"/>
                </a:solidFill>
                <a:latin typeface="Nunito"/>
                <a:ea typeface="Nunito"/>
                <a:cs typeface="Nunito"/>
                <a:sym typeface="Nunito"/>
              </a:rPr>
              <a:t>Unlike other areas of AI like Reinforcement Learning, XAI is not strictly necessary. The “explainability-performance” tradeoff is not stopping, and users are generally content with explainability as long as the output is still human-consumable (e.g. javascript code). </a:t>
            </a:r>
            <a:endParaRPr b="1" sz="1600">
              <a:solidFill>
                <a:schemeClr val="dk1"/>
              </a:solidFill>
              <a:latin typeface="Nunito"/>
              <a:ea typeface="Nunito"/>
              <a:cs typeface="Nunito"/>
              <a:sym typeface="Nunito"/>
            </a:endParaRPr>
          </a:p>
          <a:p>
            <a:pPr indent="0" lvl="0" marL="0" rtl="0" algn="l">
              <a:lnSpc>
                <a:spcPct val="150000"/>
              </a:lnSpc>
              <a:spcBef>
                <a:spcPts val="0"/>
              </a:spcBef>
              <a:spcAft>
                <a:spcPts val="0"/>
              </a:spcAft>
              <a:buClr>
                <a:schemeClr val="dk1"/>
              </a:buClr>
              <a:buSzPts val="1100"/>
              <a:buFont typeface="Arial"/>
              <a:buNone/>
            </a:pPr>
            <a:r>
              <a:rPr b="1" lang="en" sz="1600">
                <a:solidFill>
                  <a:schemeClr val="dk1"/>
                </a:solidFill>
                <a:latin typeface="Nunito"/>
                <a:ea typeface="Nunito"/>
                <a:cs typeface="Nunito"/>
                <a:sym typeface="Nunito"/>
              </a:rPr>
              <a:t> </a:t>
            </a:r>
            <a:endParaRPr b="1" sz="1600">
              <a:solidFill>
                <a:schemeClr val="dk1"/>
              </a:solidFill>
              <a:latin typeface="Nunito"/>
              <a:ea typeface="Nunito"/>
              <a:cs typeface="Nunito"/>
              <a:sym typeface="Nunito"/>
            </a:endParaRPr>
          </a:p>
          <a:p>
            <a:pPr indent="0" lvl="0" marL="0" rtl="0" algn="l">
              <a:lnSpc>
                <a:spcPct val="150000"/>
              </a:lnSpc>
              <a:spcBef>
                <a:spcPts val="0"/>
              </a:spcBef>
              <a:spcAft>
                <a:spcPts val="0"/>
              </a:spcAft>
              <a:buClr>
                <a:schemeClr val="dk1"/>
              </a:buClr>
              <a:buSzPts val="1100"/>
              <a:buFont typeface="Arial"/>
              <a:buNone/>
            </a:pPr>
            <a:r>
              <a:rPr b="1" lang="en" sz="1600">
                <a:solidFill>
                  <a:schemeClr val="dk1"/>
                </a:solidFill>
                <a:latin typeface="Nunito"/>
                <a:ea typeface="Nunito"/>
                <a:cs typeface="Nunito"/>
                <a:sym typeface="Nunito"/>
              </a:rPr>
              <a:t>However, this is where the loose definition of XAI comes handy. Classical ML techniques like clustering, KNNs, and linear regression are the real champions of XAI. They allow for legitimate and foolproof explainability while having genuine reasons to be involved in large language models.</a:t>
            </a:r>
            <a:endParaRPr b="1" sz="1600">
              <a:solidFill>
                <a:schemeClr val="dk1"/>
              </a:solidFill>
              <a:latin typeface="Nunito"/>
              <a:ea typeface="Nunito"/>
              <a:cs typeface="Nunito"/>
              <a:sym typeface="Nunito"/>
            </a:endParaRPr>
          </a:p>
          <a:p>
            <a:pPr indent="0" lvl="0" marL="0" rtl="0" algn="l">
              <a:lnSpc>
                <a:spcPct val="100000"/>
              </a:lnSpc>
              <a:spcBef>
                <a:spcPts val="0"/>
              </a:spcBef>
              <a:spcAft>
                <a:spcPts val="0"/>
              </a:spcAft>
              <a:buSzPts val="1100"/>
              <a:buNone/>
            </a:pPr>
            <a:r>
              <a:t/>
            </a:r>
            <a:endParaRPr sz="1600">
              <a:solidFill>
                <a:schemeClr val="dk1"/>
              </a:solidFill>
            </a:endParaRPr>
          </a:p>
        </p:txBody>
      </p:sp>
      <p:sp>
        <p:nvSpPr>
          <p:cNvPr id="231" name="Google Shape;231;g31a8956d442_0_3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1a8956d442_0_2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a:solidFill>
                  <a:schemeClr val="dk1"/>
                </a:solidFill>
              </a:rPr>
              <a:t>The main model-agnostic tools we can use are such: </a:t>
            </a:r>
            <a:endParaRPr>
              <a:solidFill>
                <a:schemeClr val="dk1"/>
              </a:solidFill>
            </a:endParaRPr>
          </a:p>
          <a:p>
            <a:pPr indent="0" lvl="0" marL="0" rtl="0" algn="l">
              <a:lnSpc>
                <a:spcPct val="115000"/>
              </a:lnSpc>
              <a:spcBef>
                <a:spcPts val="0"/>
              </a:spcBef>
              <a:spcAft>
                <a:spcPts val="0"/>
              </a:spcAft>
              <a:buSzPts val="1100"/>
              <a:buNone/>
            </a:pPr>
            <a:r>
              <a:rPr lang="en">
                <a:solidFill>
                  <a:schemeClr val="dk1"/>
                </a:solidFill>
              </a:rPr>
              <a:t>Shapley Additive Explanations. This involves perturbing the input and using the SHAP library to calculate the contribution of each token/feature towards the output.</a:t>
            </a:r>
            <a:endParaRPr>
              <a:solidFill>
                <a:schemeClr val="dk1"/>
              </a:solidFill>
            </a:endParaRPr>
          </a:p>
          <a:p>
            <a:pPr indent="0" lvl="0" marL="0" rtl="0" algn="l">
              <a:lnSpc>
                <a:spcPct val="100000"/>
              </a:lnSpc>
              <a:spcBef>
                <a:spcPts val="0"/>
              </a:spcBef>
              <a:spcAft>
                <a:spcPts val="0"/>
              </a:spcAft>
              <a:buSzPts val="1100"/>
              <a:buNone/>
            </a:pPr>
            <a:r>
              <a:t/>
            </a:r>
            <a:endParaRPr/>
          </a:p>
        </p:txBody>
      </p:sp>
      <p:sp>
        <p:nvSpPr>
          <p:cNvPr id="237" name="Google Shape;237;g31a8956d442_0_28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1a8956d442_0_3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32" name="Google Shape;132;g31a8956d442_0_3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31a8956d442_0_1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Explainable AI is a brand ascribed to a field which is popular yet still very early stage.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Today we will only focus on the LLM portion of explainable AI. </a:t>
            </a:r>
            <a:endParaRPr/>
          </a:p>
          <a:p>
            <a:pPr indent="0" lvl="0" marL="0" rtl="0" algn="l">
              <a:lnSpc>
                <a:spcPct val="100000"/>
              </a:lnSpc>
              <a:spcBef>
                <a:spcPts val="0"/>
              </a:spcBef>
              <a:spcAft>
                <a:spcPts val="0"/>
              </a:spcAft>
              <a:buSzPts val="1100"/>
              <a:buNone/>
            </a:pPr>
            <a:r>
              <a:t/>
            </a:r>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We want to get from 100% hallucination (raw LLM) closer to 0% hallucination (something like google). Obviously we want to do this while still preserving the usefulness of generative outputs.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XAI is all about transparency. We want to learn more about how a model makes its decisions, or even its internal neural representations.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SzPts val="1100"/>
              <a:buNone/>
            </a:pPr>
            <a:r>
              <a:rPr lang="en">
                <a:solidFill>
                  <a:schemeClr val="dk1"/>
                </a:solidFill>
              </a:rPr>
              <a:t>There is an alternative definition of XAI where it’s about achieving goals related to transparency. For example, preventing Claude Sonnet from giving instructions on hacking a bank can be XAI, even though it doesn’t deal with transparency per se, but rather safety.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143" name="Google Shape;143;g31a8956d442_0_15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31a8956d442_0_24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Implementation feasibility really </a:t>
            </a:r>
            <a:endParaRPr/>
          </a:p>
        </p:txBody>
      </p:sp>
      <p:sp>
        <p:nvSpPr>
          <p:cNvPr id="149" name="Google Shape;149;g31a8956d442_0_24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1a8956d442_0_2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XAI is a label that’s not universal. A lot of related work does not use this label, rather they focus on the specific mechanisms like attention mapping or hallucination. If you’re implementing a specific technique, it’s best to refer to that technique instead of XAI. Also, it gets confusing with Elon Musk’s </a:t>
            </a:r>
            <a:r>
              <a:rPr lang="en" sz="1050">
                <a:solidFill>
                  <a:srgbClr val="BFBFBF"/>
                </a:solidFill>
                <a:highlight>
                  <a:srgbClr val="1F1F1F"/>
                </a:highlight>
              </a:rPr>
              <a:t>xAI startup</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Currently, it is arguable that XAI is mostly useless for production work outside of narrow contexts. </a:t>
            </a:r>
            <a:endParaRPr/>
          </a:p>
          <a:p>
            <a:pPr indent="0" lvl="0" marL="0" rtl="0" algn="l">
              <a:lnSpc>
                <a:spcPct val="100000"/>
              </a:lnSpc>
              <a:spcBef>
                <a:spcPts val="0"/>
              </a:spcBef>
              <a:spcAft>
                <a:spcPts val="0"/>
              </a:spcAft>
              <a:buSzPts val="1100"/>
              <a:buNone/>
            </a:pPr>
            <a:r>
              <a:rPr lang="en"/>
              <a:t>For example, GPT-4o cannot be made explainable. It’s just not possible. We can only do so for smaller models like a very very small version of GPT-4. </a:t>
            </a:r>
            <a:endParaRPr/>
          </a:p>
        </p:txBody>
      </p:sp>
      <p:sp>
        <p:nvSpPr>
          <p:cNvPr id="155" name="Google Shape;155;g31a8956d442_0_243: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1a8956d442_0_33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Sorry to be a bummer once again, but faithfulness is another challenge. Even if we get explanations, it’s still dangerous if that explanation does not align with what’s *actually* happening. To make matters more confusing, models such as GPT-4 are a Mixture of Experts, which means that even at temperature = 0, the output is nondeterministic. Small amounts of nondeterminism is not that big of a deal, but it does make it easier for these models to “runaway” in terms of explainability, if you will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162" name="Google Shape;162;g31a8956d442_0_33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g31a8956d442_0_27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SzPts val="1100"/>
              <a:buNone/>
            </a:pPr>
            <a:r>
              <a:rPr lang="en">
                <a:solidFill>
                  <a:schemeClr val="dk1"/>
                </a:solidFill>
              </a:rPr>
              <a:t>Explainability is difficult because it works against the fundamental nature of computing. As we increase the complexity of a representation, say from an excel chart to a natural language representation, we are introducing a crazy amount of new functions and relationships. Each individual function is explainable, as seen with linear regression, but we cannot extrapolate easily to such a huge degree. </a:t>
            </a:r>
            <a:endParaRPr>
              <a:solidFill>
                <a:schemeClr val="dk1"/>
              </a:solidFill>
            </a:endParaRPr>
          </a:p>
          <a:p>
            <a:pPr indent="0" lvl="0" marL="0" rtl="0" algn="l">
              <a:spcBef>
                <a:spcPts val="0"/>
              </a:spcBef>
              <a:spcAft>
                <a:spcPts val="0"/>
              </a:spcAft>
              <a:buSzPts val="1100"/>
              <a:buNone/>
            </a:pPr>
            <a:r>
              <a:t/>
            </a:r>
            <a:endParaRPr>
              <a:solidFill>
                <a:schemeClr val="dk1"/>
              </a:solidFill>
            </a:endParaRPr>
          </a:p>
          <a:p>
            <a:pPr indent="0" lvl="0" marL="0" rtl="0" algn="l">
              <a:spcBef>
                <a:spcPts val="0"/>
              </a:spcBef>
              <a:spcAft>
                <a:spcPts val="0"/>
              </a:spcAft>
              <a:buSzPts val="1100"/>
              <a:buNone/>
            </a:pPr>
            <a:r>
              <a:rPr lang="en">
                <a:solidFill>
                  <a:schemeClr val="dk1"/>
                </a:solidFill>
              </a:rPr>
              <a:t>Even though white box is technically better, as it offers real time interpretability and certainty, unlike black box, it is currently less useful as it’s way less feasible. </a:t>
            </a:r>
            <a:endParaRPr>
              <a:solidFill>
                <a:schemeClr val="dk1"/>
              </a:solidFill>
            </a:endParaRPr>
          </a:p>
          <a:p>
            <a:pPr indent="0" lvl="0" marL="0" rtl="0" algn="l">
              <a:spcBef>
                <a:spcPts val="0"/>
              </a:spcBef>
              <a:spcAft>
                <a:spcPts val="0"/>
              </a:spcAft>
              <a:buSzPts val="1100"/>
              <a:buNone/>
            </a:pPr>
            <a:r>
              <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LLMs which are purpose built for explainability do not fare well. </a:t>
            </a:r>
            <a:endParaRPr>
              <a:solidFill>
                <a:schemeClr val="dk1"/>
              </a:solidFill>
            </a:endParaRPr>
          </a:p>
        </p:txBody>
      </p:sp>
      <p:sp>
        <p:nvSpPr>
          <p:cNvPr id="168" name="Google Shape;168;g31a8956d442_0_270: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1a8956d442_0_2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SzPts val="1100"/>
              <a:buNone/>
            </a:pPr>
            <a:r>
              <a:rPr lang="en">
                <a:solidFill>
                  <a:schemeClr val="dk1"/>
                </a:solidFill>
              </a:rPr>
              <a:t> Every machine learning learning model is interpretable to some degree through “universal” algorithms. When we say that LLMs are a black box, we refer to the difficulty of peering inside its neural representation. But we still have tools to test black boxes and we can isolate certain hypotheses. </a:t>
            </a:r>
            <a:endParaRPr>
              <a:solidFill>
                <a:schemeClr val="dk1"/>
              </a:solidFill>
            </a:endParaRPr>
          </a:p>
          <a:p>
            <a:pPr indent="0" lvl="0" marL="0" rtl="0" algn="l">
              <a:lnSpc>
                <a:spcPct val="115000"/>
              </a:lnSpc>
              <a:spcBef>
                <a:spcPts val="0"/>
              </a:spcBef>
              <a:spcAft>
                <a:spcPts val="0"/>
              </a:spcAft>
              <a:buSzPts val="1100"/>
              <a:buNone/>
            </a:pPr>
            <a:r>
              <a:t/>
            </a:r>
            <a:endParaRPr>
              <a:solidFill>
                <a:schemeClr val="dk1"/>
              </a:solidFill>
            </a:endParaRPr>
          </a:p>
          <a:p>
            <a:pPr indent="0" lvl="0" marL="0" rtl="0" algn="l">
              <a:lnSpc>
                <a:spcPct val="115000"/>
              </a:lnSpc>
              <a:spcBef>
                <a:spcPts val="0"/>
              </a:spcBef>
              <a:spcAft>
                <a:spcPts val="0"/>
              </a:spcAft>
              <a:buSzPts val="1100"/>
              <a:buNone/>
            </a:pPr>
            <a:r>
              <a:rPr lang="en">
                <a:solidFill>
                  <a:schemeClr val="dk1"/>
                </a:solidFill>
              </a:rPr>
              <a:t>The main tools to do so for Large Language Models is black box model-agnostic methods. Model-agnostic is helpful as we often don’t have access to the attention weights of closed-source models like Claude or GPT-4. </a:t>
            </a:r>
            <a:endParaRPr>
              <a:solidFill>
                <a:schemeClr val="dk1"/>
              </a:solidFill>
            </a:endParaRPr>
          </a:p>
          <a:p>
            <a:pPr indent="0" lvl="0" marL="0" rtl="0" algn="l">
              <a:lnSpc>
                <a:spcPct val="115000"/>
              </a:lnSpc>
              <a:spcBef>
                <a:spcPts val="0"/>
              </a:spcBef>
              <a:spcAft>
                <a:spcPts val="0"/>
              </a:spcAft>
              <a:buSzPts val="1100"/>
              <a:buNone/>
            </a:pPr>
            <a:r>
              <a:t/>
            </a:r>
            <a:endParaRPr>
              <a:solidFill>
                <a:schemeClr val="dk1"/>
              </a:solidFill>
            </a:endParaRPr>
          </a:p>
          <a:p>
            <a:pPr indent="0" lvl="0" marL="0" rtl="0" algn="l">
              <a:spcBef>
                <a:spcPts val="0"/>
              </a:spcBef>
              <a:spcAft>
                <a:spcPts val="0"/>
              </a:spcAft>
              <a:buSzPts val="1100"/>
              <a:buNone/>
            </a:pPr>
            <a:r>
              <a:t/>
            </a:r>
            <a:endParaRPr>
              <a:solidFill>
                <a:schemeClr val="dk1"/>
              </a:solidFill>
            </a:endParaRPr>
          </a:p>
          <a:p>
            <a:pPr indent="0" lvl="0" marL="0" rtl="0" algn="l">
              <a:spcBef>
                <a:spcPts val="0"/>
              </a:spcBef>
              <a:spcAft>
                <a:spcPts val="0"/>
              </a:spcAft>
              <a:buSzPts val="1100"/>
              <a:buNone/>
            </a:pPr>
            <a:r>
              <a:rPr lang="en">
                <a:solidFill>
                  <a:schemeClr val="dk1"/>
                </a:solidFill>
              </a:rPr>
              <a:t>Even explainability in humans is black box. If you ask your accountant how they arrived at a calculation, that’s still black box, because you can’t 3d scan their brain to know what exactly their thought process was. </a:t>
            </a:r>
            <a:endParaRPr>
              <a:solidFill>
                <a:schemeClr val="dk1"/>
              </a:solidFill>
            </a:endParaRPr>
          </a:p>
          <a:p>
            <a:pPr indent="0" lvl="0" marL="0" rtl="0" algn="l">
              <a:spcBef>
                <a:spcPts val="0"/>
              </a:spcBef>
              <a:spcAft>
                <a:spcPts val="0"/>
              </a:spcAft>
              <a:buSzPts val="1100"/>
              <a:buNone/>
            </a:pPr>
            <a:r>
              <a:t/>
            </a:r>
            <a:endParaRPr>
              <a:solidFill>
                <a:schemeClr val="dk1"/>
              </a:solidFill>
            </a:endParaRPr>
          </a:p>
          <a:p>
            <a:pPr indent="0" lvl="0" marL="0" rtl="0" algn="l">
              <a:lnSpc>
                <a:spcPct val="115000"/>
              </a:lnSpc>
              <a:spcBef>
                <a:spcPts val="0"/>
              </a:spcBef>
              <a:spcAft>
                <a:spcPts val="0"/>
              </a:spcAft>
              <a:buSzPts val="1100"/>
              <a:buNone/>
            </a:pPr>
            <a:r>
              <a:rPr lang="en">
                <a:solidFill>
                  <a:schemeClr val="dk1"/>
                </a:solidFill>
              </a:rPr>
              <a:t>Unfortunately, these black box methods are typically limited to post-hoc analysis only. You would not be able to provide a live interpretation to the user. Not only do they have a high cost, due to multiple repeated API calls, but they depend on controlled experimental setups which would not be possible in a live setting. </a:t>
            </a:r>
            <a:endParaRPr>
              <a:solidFill>
                <a:schemeClr val="dk1"/>
              </a:solidFill>
            </a:endParaRPr>
          </a:p>
          <a:p>
            <a:pPr indent="0" lvl="0" marL="0" rtl="0" algn="l">
              <a:spcBef>
                <a:spcPts val="0"/>
              </a:spcBef>
              <a:spcAft>
                <a:spcPts val="0"/>
              </a:spcAft>
              <a:buSzPts val="1100"/>
              <a:buNone/>
            </a:pPr>
            <a:r>
              <a:rPr lang="en">
                <a:solidFill>
                  <a:schemeClr val="dk1"/>
                </a:solidFill>
              </a:rPr>
              <a:t>Bu</a:t>
            </a:r>
            <a:r>
              <a:rPr lang="en">
                <a:solidFill>
                  <a:schemeClr val="dk1"/>
                </a:solidFill>
              </a:rPr>
              <a:t>t it makes sense that a less strict, more pragmatic approach would be better when the leading LLMs are growing so rapidly.  </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p:txBody>
      </p:sp>
      <p:sp>
        <p:nvSpPr>
          <p:cNvPr id="176" name="Google Shape;176;g31a8956d442_0_264: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1a8956d442_0_25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The cohere exampl</a:t>
            </a:r>
            <a:endParaRPr/>
          </a:p>
        </p:txBody>
      </p:sp>
      <p:sp>
        <p:nvSpPr>
          <p:cNvPr id="183" name="Google Shape;183;g31a8956d442_0_25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6" name="Shape 56"/>
        <p:cNvGrpSpPr/>
        <p:nvPr/>
      </p:nvGrpSpPr>
      <p:grpSpPr>
        <a:xfrm>
          <a:off x="0" y="0"/>
          <a:ext cx="0" cy="0"/>
          <a:chOff x="0" y="0"/>
          <a:chExt cx="0" cy="0"/>
        </a:xfrm>
      </p:grpSpPr>
      <p:sp>
        <p:nvSpPr>
          <p:cNvPr id="57" name="Google Shape;57;p14"/>
          <p:cNvSpPr txBox="1"/>
          <p:nvPr>
            <p:ph type="ctrTitle"/>
          </p:nvPr>
        </p:nvSpPr>
        <p:spPr>
          <a:xfrm>
            <a:off x="1143000" y="841772"/>
            <a:ext cx="6858000" cy="1790700"/>
          </a:xfrm>
          <a:prstGeom prst="rect">
            <a:avLst/>
          </a:prstGeom>
          <a:noFill/>
          <a:ln>
            <a:noFill/>
          </a:ln>
        </p:spPr>
        <p:txBody>
          <a:bodyPr anchorCtr="0" anchor="b" bIns="34275" lIns="68575" spcFirstLastPara="1" rIns="68575" wrap="square" tIns="34275">
            <a:normAutofit/>
          </a:bodyPr>
          <a:lstStyle>
            <a:lvl1pPr lvl="0" algn="ctr">
              <a:lnSpc>
                <a:spcPct val="90000"/>
              </a:lnSpc>
              <a:spcBef>
                <a:spcPts val="0"/>
              </a:spcBef>
              <a:spcAft>
                <a:spcPts val="0"/>
              </a:spcAft>
              <a:buClr>
                <a:schemeClr val="dk1"/>
              </a:buClr>
              <a:buSzPts val="4500"/>
              <a:buFont typeface="Helvetica Neue"/>
              <a:buNone/>
              <a:defRPr sz="4500">
                <a:latin typeface="Helvetica Neue"/>
                <a:ea typeface="Helvetica Neue"/>
                <a:cs typeface="Helvetica Neue"/>
                <a:sym typeface="Helvetica Neue"/>
              </a:defRPr>
            </a:lvl1pPr>
            <a:lvl2pPr lvl="1"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2pPr>
            <a:lvl3pPr lvl="2"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3pPr>
            <a:lvl4pPr lvl="3"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4pPr>
            <a:lvl5pPr lvl="4"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5pPr>
            <a:lvl6pPr lvl="5"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6pPr>
            <a:lvl7pPr lvl="6"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7pPr>
            <a:lvl8pPr lvl="7"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8pPr>
            <a:lvl9pPr lvl="8"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9pPr>
          </a:lstStyle>
          <a:p/>
        </p:txBody>
      </p:sp>
      <p:sp>
        <p:nvSpPr>
          <p:cNvPr id="58" name="Google Shape;58;p14"/>
          <p:cNvSpPr txBox="1"/>
          <p:nvPr>
            <p:ph idx="1" type="subTitle"/>
          </p:nvPr>
        </p:nvSpPr>
        <p:spPr>
          <a:xfrm>
            <a:off x="1143000" y="2701529"/>
            <a:ext cx="6858000" cy="1241700"/>
          </a:xfrm>
          <a:prstGeom prst="rect">
            <a:avLst/>
          </a:prstGeom>
          <a:noFill/>
          <a:ln>
            <a:noFill/>
          </a:ln>
        </p:spPr>
        <p:txBody>
          <a:bodyPr anchorCtr="0" anchor="t" bIns="34275" lIns="68575" spcFirstLastPara="1" rIns="68575" wrap="square" tIns="34275">
            <a:normAutofit/>
          </a:bodyPr>
          <a:lstStyle>
            <a:lvl1pPr lvl="0" algn="ctr">
              <a:lnSpc>
                <a:spcPct val="90000"/>
              </a:lnSpc>
              <a:spcBef>
                <a:spcPts val="800"/>
              </a:spcBef>
              <a:spcAft>
                <a:spcPts val="0"/>
              </a:spcAft>
              <a:buClr>
                <a:schemeClr val="dk1"/>
              </a:buClr>
              <a:buSzPts val="1800"/>
              <a:buFont typeface="Helvetica Neue"/>
              <a:buNone/>
              <a:defRPr sz="1800">
                <a:latin typeface="Helvetica Neue"/>
                <a:ea typeface="Helvetica Neue"/>
                <a:cs typeface="Helvetica Neue"/>
                <a:sym typeface="Helvetica Neue"/>
              </a:defRPr>
            </a:lvl1pPr>
            <a:lvl2pPr lvl="1" algn="ctr">
              <a:lnSpc>
                <a:spcPct val="90000"/>
              </a:lnSpc>
              <a:spcBef>
                <a:spcPts val="400"/>
              </a:spcBef>
              <a:spcAft>
                <a:spcPts val="0"/>
              </a:spcAft>
              <a:buClr>
                <a:schemeClr val="dk1"/>
              </a:buClr>
              <a:buSzPts val="1500"/>
              <a:buFont typeface="Helvetica Neue"/>
              <a:buNone/>
              <a:defRPr sz="1500">
                <a:latin typeface="Helvetica Neue"/>
                <a:ea typeface="Helvetica Neue"/>
                <a:cs typeface="Helvetica Neue"/>
                <a:sym typeface="Helvetica Neue"/>
              </a:defRPr>
            </a:lvl2pPr>
            <a:lvl3pPr lvl="2" algn="ctr">
              <a:lnSpc>
                <a:spcPct val="90000"/>
              </a:lnSpc>
              <a:spcBef>
                <a:spcPts val="400"/>
              </a:spcBef>
              <a:spcAft>
                <a:spcPts val="0"/>
              </a:spcAft>
              <a:buClr>
                <a:schemeClr val="dk1"/>
              </a:buClr>
              <a:buSzPts val="1400"/>
              <a:buFont typeface="Helvetica Neue"/>
              <a:buNone/>
              <a:defRPr sz="1400">
                <a:latin typeface="Helvetica Neue"/>
                <a:ea typeface="Helvetica Neue"/>
                <a:cs typeface="Helvetica Neue"/>
                <a:sym typeface="Helvetica Neue"/>
              </a:defRPr>
            </a:lvl3pPr>
            <a:lvl4pPr lvl="3" algn="ctr">
              <a:lnSpc>
                <a:spcPct val="90000"/>
              </a:lnSpc>
              <a:spcBef>
                <a:spcPts val="400"/>
              </a:spcBef>
              <a:spcAft>
                <a:spcPts val="0"/>
              </a:spcAft>
              <a:buClr>
                <a:schemeClr val="dk1"/>
              </a:buClr>
              <a:buSzPts val="1200"/>
              <a:buFont typeface="Helvetica Neue"/>
              <a:buNone/>
              <a:defRPr sz="1200">
                <a:latin typeface="Helvetica Neue"/>
                <a:ea typeface="Helvetica Neue"/>
                <a:cs typeface="Helvetica Neue"/>
                <a:sym typeface="Helvetica Neue"/>
              </a:defRPr>
            </a:lvl4pPr>
            <a:lvl5pPr lvl="4" algn="ctr">
              <a:lnSpc>
                <a:spcPct val="90000"/>
              </a:lnSpc>
              <a:spcBef>
                <a:spcPts val="400"/>
              </a:spcBef>
              <a:spcAft>
                <a:spcPts val="0"/>
              </a:spcAft>
              <a:buClr>
                <a:schemeClr val="dk1"/>
              </a:buClr>
              <a:buSzPts val="1200"/>
              <a:buFont typeface="Helvetica Neue"/>
              <a:buNone/>
              <a:defRPr sz="1200">
                <a:latin typeface="Helvetica Neue"/>
                <a:ea typeface="Helvetica Neue"/>
                <a:cs typeface="Helvetica Neue"/>
                <a:sym typeface="Helvetica Neue"/>
              </a:defRPr>
            </a:lvl5pPr>
            <a:lvl6pPr lvl="5" algn="ctr">
              <a:lnSpc>
                <a:spcPct val="90000"/>
              </a:lnSpc>
              <a:spcBef>
                <a:spcPts val="400"/>
              </a:spcBef>
              <a:spcAft>
                <a:spcPts val="0"/>
              </a:spcAft>
              <a:buClr>
                <a:schemeClr val="dk1"/>
              </a:buClr>
              <a:buSzPts val="1200"/>
              <a:buFont typeface="Helvetica Neue"/>
              <a:buNone/>
              <a:defRPr sz="1200">
                <a:latin typeface="Helvetica Neue"/>
                <a:ea typeface="Helvetica Neue"/>
                <a:cs typeface="Helvetica Neue"/>
                <a:sym typeface="Helvetica Neue"/>
              </a:defRPr>
            </a:lvl6pPr>
            <a:lvl7pPr lvl="6" algn="ctr">
              <a:lnSpc>
                <a:spcPct val="90000"/>
              </a:lnSpc>
              <a:spcBef>
                <a:spcPts val="400"/>
              </a:spcBef>
              <a:spcAft>
                <a:spcPts val="0"/>
              </a:spcAft>
              <a:buClr>
                <a:schemeClr val="dk1"/>
              </a:buClr>
              <a:buSzPts val="1200"/>
              <a:buFont typeface="Helvetica Neue"/>
              <a:buNone/>
              <a:defRPr sz="1200">
                <a:latin typeface="Helvetica Neue"/>
                <a:ea typeface="Helvetica Neue"/>
                <a:cs typeface="Helvetica Neue"/>
                <a:sym typeface="Helvetica Neue"/>
              </a:defRPr>
            </a:lvl7pPr>
            <a:lvl8pPr lvl="7" algn="ctr">
              <a:lnSpc>
                <a:spcPct val="90000"/>
              </a:lnSpc>
              <a:spcBef>
                <a:spcPts val="400"/>
              </a:spcBef>
              <a:spcAft>
                <a:spcPts val="0"/>
              </a:spcAft>
              <a:buClr>
                <a:schemeClr val="dk1"/>
              </a:buClr>
              <a:buSzPts val="1200"/>
              <a:buFont typeface="Helvetica Neue"/>
              <a:buNone/>
              <a:defRPr sz="1200">
                <a:latin typeface="Helvetica Neue"/>
                <a:ea typeface="Helvetica Neue"/>
                <a:cs typeface="Helvetica Neue"/>
                <a:sym typeface="Helvetica Neue"/>
              </a:defRPr>
            </a:lvl8pPr>
            <a:lvl9pPr lvl="8" algn="ctr">
              <a:lnSpc>
                <a:spcPct val="90000"/>
              </a:lnSpc>
              <a:spcBef>
                <a:spcPts val="400"/>
              </a:spcBef>
              <a:spcAft>
                <a:spcPts val="0"/>
              </a:spcAft>
              <a:buClr>
                <a:schemeClr val="dk1"/>
              </a:buClr>
              <a:buSzPts val="1200"/>
              <a:buFont typeface="Helvetica Neue"/>
              <a:buNone/>
              <a:defRPr sz="1200">
                <a:latin typeface="Helvetica Neue"/>
                <a:ea typeface="Helvetica Neue"/>
                <a:cs typeface="Helvetica Neue"/>
                <a:sym typeface="Helvetica Neue"/>
              </a:defRPr>
            </a:lvl9pPr>
          </a:lstStyle>
          <a:p/>
        </p:txBody>
      </p:sp>
      <p:sp>
        <p:nvSpPr>
          <p:cNvPr id="59" name="Google Shape;59;p1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0" name="Google Shape;60;p1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1" name="Google Shape;61;p1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2" name="Shape 62"/>
        <p:cNvGrpSpPr/>
        <p:nvPr/>
      </p:nvGrpSpPr>
      <p:grpSpPr>
        <a:xfrm>
          <a:off x="0" y="0"/>
          <a:ext cx="0" cy="0"/>
          <a:chOff x="0" y="0"/>
          <a:chExt cx="0" cy="0"/>
        </a:xfrm>
      </p:grpSpPr>
      <p:sp>
        <p:nvSpPr>
          <p:cNvPr id="63" name="Google Shape;63;p15"/>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Font typeface="Helvetica Neue"/>
              <a:buNone/>
              <a:defRPr>
                <a:latin typeface="Helvetica Neue"/>
                <a:ea typeface="Helvetica Neue"/>
                <a:cs typeface="Helvetica Neue"/>
                <a:sym typeface="Helvetica Neue"/>
              </a:defRPr>
            </a:lvl1pPr>
            <a:lvl2pPr lvl="1"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2pPr>
            <a:lvl3pPr lvl="2"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3pPr>
            <a:lvl4pPr lvl="3"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4pPr>
            <a:lvl5pPr lvl="4"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5pPr>
            <a:lvl6pPr lvl="5"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6pPr>
            <a:lvl7pPr lvl="6"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7pPr>
            <a:lvl8pPr lvl="7"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8pPr>
            <a:lvl9pPr lvl="8"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9pPr>
          </a:lstStyle>
          <a:p/>
        </p:txBody>
      </p:sp>
      <p:sp>
        <p:nvSpPr>
          <p:cNvPr id="64" name="Google Shape;64;p15"/>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Font typeface="Helvetica Neue"/>
              <a:buChar char="•"/>
              <a:defRPr>
                <a:latin typeface="Helvetica Neue"/>
                <a:ea typeface="Helvetica Neue"/>
                <a:cs typeface="Helvetica Neue"/>
                <a:sym typeface="Helvetica Neue"/>
              </a:defRPr>
            </a:lvl1pPr>
            <a:lvl2pPr indent="-317500" lvl="1" marL="914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2pPr>
            <a:lvl3pPr indent="-317500" lvl="2" marL="1371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3pPr>
            <a:lvl4pPr indent="-317500" lvl="3" marL="1828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4pPr>
            <a:lvl5pPr indent="-317500" lvl="4" marL="22860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5pPr>
            <a:lvl6pPr indent="-317500" lvl="5" marL="27432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6pPr>
            <a:lvl7pPr indent="-317500" lvl="6" marL="3200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7pPr>
            <a:lvl8pPr indent="-317500" lvl="7" marL="3657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8pPr>
            <a:lvl9pPr indent="-317500" lvl="8" marL="4114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9pPr>
          </a:lstStyle>
          <a:p/>
        </p:txBody>
      </p:sp>
      <p:sp>
        <p:nvSpPr>
          <p:cNvPr id="65" name="Google Shape;65;p15"/>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6" name="Google Shape;66;p15"/>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67" name="Google Shape;67;p15"/>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68" name="Shape 68"/>
        <p:cNvGrpSpPr/>
        <p:nvPr/>
      </p:nvGrpSpPr>
      <p:grpSpPr>
        <a:xfrm>
          <a:off x="0" y="0"/>
          <a:ext cx="0" cy="0"/>
          <a:chOff x="0" y="0"/>
          <a:chExt cx="0" cy="0"/>
        </a:xfrm>
      </p:grpSpPr>
      <p:sp>
        <p:nvSpPr>
          <p:cNvPr id="69" name="Google Shape;69;p16"/>
          <p:cNvSpPr txBox="1"/>
          <p:nvPr>
            <p:ph type="title"/>
          </p:nvPr>
        </p:nvSpPr>
        <p:spPr>
          <a:xfrm>
            <a:off x="623888" y="1282303"/>
            <a:ext cx="7886700" cy="21396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4500"/>
              <a:buFont typeface="Helvetica Neue"/>
              <a:buNone/>
              <a:defRPr sz="4500">
                <a:latin typeface="Helvetica Neue"/>
                <a:ea typeface="Helvetica Neue"/>
                <a:cs typeface="Helvetica Neue"/>
                <a:sym typeface="Helvetica Neue"/>
              </a:defRPr>
            </a:lvl1pPr>
            <a:lvl2pPr lvl="1"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2pPr>
            <a:lvl3pPr lvl="2"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3pPr>
            <a:lvl4pPr lvl="3"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4pPr>
            <a:lvl5pPr lvl="4"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5pPr>
            <a:lvl6pPr lvl="5"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6pPr>
            <a:lvl7pPr lvl="6"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7pPr>
            <a:lvl8pPr lvl="7"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8pPr>
            <a:lvl9pPr lvl="8"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9pPr>
          </a:lstStyle>
          <a:p/>
        </p:txBody>
      </p:sp>
      <p:sp>
        <p:nvSpPr>
          <p:cNvPr id="70" name="Google Shape;70;p16"/>
          <p:cNvSpPr txBox="1"/>
          <p:nvPr>
            <p:ph idx="1" type="body"/>
          </p:nvPr>
        </p:nvSpPr>
        <p:spPr>
          <a:xfrm>
            <a:off x="623888" y="3442097"/>
            <a:ext cx="7886700" cy="11253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rgbClr val="757575"/>
              </a:buClr>
              <a:buSzPts val="1800"/>
              <a:buFont typeface="Helvetica Neue"/>
              <a:buNone/>
              <a:defRPr sz="1800">
                <a:solidFill>
                  <a:srgbClr val="757575"/>
                </a:solidFill>
                <a:latin typeface="Helvetica Neue"/>
                <a:ea typeface="Helvetica Neue"/>
                <a:cs typeface="Helvetica Neue"/>
                <a:sym typeface="Helvetica Neue"/>
              </a:defRPr>
            </a:lvl1pPr>
            <a:lvl2pPr indent="-228600" lvl="1" marL="914400" algn="l">
              <a:lnSpc>
                <a:spcPct val="90000"/>
              </a:lnSpc>
              <a:spcBef>
                <a:spcPts val="400"/>
              </a:spcBef>
              <a:spcAft>
                <a:spcPts val="0"/>
              </a:spcAft>
              <a:buClr>
                <a:srgbClr val="757575"/>
              </a:buClr>
              <a:buSzPts val="1500"/>
              <a:buFont typeface="Helvetica Neue"/>
              <a:buNone/>
              <a:defRPr sz="1500">
                <a:solidFill>
                  <a:srgbClr val="757575"/>
                </a:solidFill>
                <a:latin typeface="Helvetica Neue"/>
                <a:ea typeface="Helvetica Neue"/>
                <a:cs typeface="Helvetica Neue"/>
                <a:sym typeface="Helvetica Neue"/>
              </a:defRPr>
            </a:lvl2pPr>
            <a:lvl3pPr indent="-228600" lvl="2" marL="1371600" algn="l">
              <a:lnSpc>
                <a:spcPct val="90000"/>
              </a:lnSpc>
              <a:spcBef>
                <a:spcPts val="400"/>
              </a:spcBef>
              <a:spcAft>
                <a:spcPts val="0"/>
              </a:spcAft>
              <a:buClr>
                <a:srgbClr val="757575"/>
              </a:buClr>
              <a:buSzPts val="1400"/>
              <a:buFont typeface="Helvetica Neue"/>
              <a:buNone/>
              <a:defRPr sz="1400">
                <a:solidFill>
                  <a:srgbClr val="757575"/>
                </a:solidFill>
                <a:latin typeface="Helvetica Neue"/>
                <a:ea typeface="Helvetica Neue"/>
                <a:cs typeface="Helvetica Neue"/>
                <a:sym typeface="Helvetica Neue"/>
              </a:defRPr>
            </a:lvl3pPr>
            <a:lvl4pPr indent="-228600" lvl="3" marL="1828800" algn="l">
              <a:lnSpc>
                <a:spcPct val="90000"/>
              </a:lnSpc>
              <a:spcBef>
                <a:spcPts val="400"/>
              </a:spcBef>
              <a:spcAft>
                <a:spcPts val="0"/>
              </a:spcAft>
              <a:buClr>
                <a:srgbClr val="757575"/>
              </a:buClr>
              <a:buSzPts val="1200"/>
              <a:buFont typeface="Helvetica Neue"/>
              <a:buNone/>
              <a:defRPr sz="1200">
                <a:solidFill>
                  <a:srgbClr val="757575"/>
                </a:solidFill>
                <a:latin typeface="Helvetica Neue"/>
                <a:ea typeface="Helvetica Neue"/>
                <a:cs typeface="Helvetica Neue"/>
                <a:sym typeface="Helvetica Neue"/>
              </a:defRPr>
            </a:lvl4pPr>
            <a:lvl5pPr indent="-228600" lvl="4" marL="2286000" algn="l">
              <a:lnSpc>
                <a:spcPct val="90000"/>
              </a:lnSpc>
              <a:spcBef>
                <a:spcPts val="400"/>
              </a:spcBef>
              <a:spcAft>
                <a:spcPts val="0"/>
              </a:spcAft>
              <a:buClr>
                <a:srgbClr val="757575"/>
              </a:buClr>
              <a:buSzPts val="1200"/>
              <a:buFont typeface="Helvetica Neue"/>
              <a:buNone/>
              <a:defRPr sz="1200">
                <a:solidFill>
                  <a:srgbClr val="757575"/>
                </a:solidFill>
                <a:latin typeface="Helvetica Neue"/>
                <a:ea typeface="Helvetica Neue"/>
                <a:cs typeface="Helvetica Neue"/>
                <a:sym typeface="Helvetica Neue"/>
              </a:defRPr>
            </a:lvl5pPr>
            <a:lvl6pPr indent="-228600" lvl="5" marL="2743200" algn="l">
              <a:lnSpc>
                <a:spcPct val="90000"/>
              </a:lnSpc>
              <a:spcBef>
                <a:spcPts val="400"/>
              </a:spcBef>
              <a:spcAft>
                <a:spcPts val="0"/>
              </a:spcAft>
              <a:buClr>
                <a:srgbClr val="757575"/>
              </a:buClr>
              <a:buSzPts val="1200"/>
              <a:buFont typeface="Helvetica Neue"/>
              <a:buNone/>
              <a:defRPr sz="1200">
                <a:solidFill>
                  <a:srgbClr val="757575"/>
                </a:solidFill>
                <a:latin typeface="Helvetica Neue"/>
                <a:ea typeface="Helvetica Neue"/>
                <a:cs typeface="Helvetica Neue"/>
                <a:sym typeface="Helvetica Neue"/>
              </a:defRPr>
            </a:lvl6pPr>
            <a:lvl7pPr indent="-228600" lvl="6" marL="3200400" algn="l">
              <a:lnSpc>
                <a:spcPct val="90000"/>
              </a:lnSpc>
              <a:spcBef>
                <a:spcPts val="400"/>
              </a:spcBef>
              <a:spcAft>
                <a:spcPts val="0"/>
              </a:spcAft>
              <a:buClr>
                <a:srgbClr val="757575"/>
              </a:buClr>
              <a:buSzPts val="1200"/>
              <a:buFont typeface="Helvetica Neue"/>
              <a:buNone/>
              <a:defRPr sz="1200">
                <a:solidFill>
                  <a:srgbClr val="757575"/>
                </a:solidFill>
                <a:latin typeface="Helvetica Neue"/>
                <a:ea typeface="Helvetica Neue"/>
                <a:cs typeface="Helvetica Neue"/>
                <a:sym typeface="Helvetica Neue"/>
              </a:defRPr>
            </a:lvl7pPr>
            <a:lvl8pPr indent="-228600" lvl="7" marL="3657600" algn="l">
              <a:lnSpc>
                <a:spcPct val="90000"/>
              </a:lnSpc>
              <a:spcBef>
                <a:spcPts val="400"/>
              </a:spcBef>
              <a:spcAft>
                <a:spcPts val="0"/>
              </a:spcAft>
              <a:buClr>
                <a:srgbClr val="757575"/>
              </a:buClr>
              <a:buSzPts val="1200"/>
              <a:buFont typeface="Helvetica Neue"/>
              <a:buNone/>
              <a:defRPr sz="1200">
                <a:solidFill>
                  <a:srgbClr val="757575"/>
                </a:solidFill>
                <a:latin typeface="Helvetica Neue"/>
                <a:ea typeface="Helvetica Neue"/>
                <a:cs typeface="Helvetica Neue"/>
                <a:sym typeface="Helvetica Neue"/>
              </a:defRPr>
            </a:lvl8pPr>
            <a:lvl9pPr indent="-228600" lvl="8" marL="4114800" algn="l">
              <a:lnSpc>
                <a:spcPct val="90000"/>
              </a:lnSpc>
              <a:spcBef>
                <a:spcPts val="400"/>
              </a:spcBef>
              <a:spcAft>
                <a:spcPts val="0"/>
              </a:spcAft>
              <a:buClr>
                <a:srgbClr val="757575"/>
              </a:buClr>
              <a:buSzPts val="1200"/>
              <a:buFont typeface="Helvetica Neue"/>
              <a:buNone/>
              <a:defRPr sz="1200">
                <a:solidFill>
                  <a:srgbClr val="757575"/>
                </a:solidFill>
                <a:latin typeface="Helvetica Neue"/>
                <a:ea typeface="Helvetica Neue"/>
                <a:cs typeface="Helvetica Neue"/>
                <a:sym typeface="Helvetica Neue"/>
              </a:defRPr>
            </a:lvl9pPr>
          </a:lstStyle>
          <a:p/>
        </p:txBody>
      </p:sp>
      <p:sp>
        <p:nvSpPr>
          <p:cNvPr id="71" name="Google Shape;71;p16"/>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2" name="Google Shape;72;p16"/>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3" name="Google Shape;73;p16"/>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74" name="Shape 74"/>
        <p:cNvGrpSpPr/>
        <p:nvPr/>
      </p:nvGrpSpPr>
      <p:grpSpPr>
        <a:xfrm>
          <a:off x="0" y="0"/>
          <a:ext cx="0" cy="0"/>
          <a:chOff x="0" y="0"/>
          <a:chExt cx="0" cy="0"/>
        </a:xfrm>
      </p:grpSpPr>
      <p:sp>
        <p:nvSpPr>
          <p:cNvPr id="75" name="Google Shape;75;p17"/>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Font typeface="Helvetica Neue"/>
              <a:buNone/>
              <a:defRPr>
                <a:latin typeface="Helvetica Neue"/>
                <a:ea typeface="Helvetica Neue"/>
                <a:cs typeface="Helvetica Neue"/>
                <a:sym typeface="Helvetica Neue"/>
              </a:defRPr>
            </a:lvl1pPr>
            <a:lvl2pPr lvl="1"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2pPr>
            <a:lvl3pPr lvl="2"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3pPr>
            <a:lvl4pPr lvl="3"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4pPr>
            <a:lvl5pPr lvl="4"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5pPr>
            <a:lvl6pPr lvl="5"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6pPr>
            <a:lvl7pPr lvl="6"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7pPr>
            <a:lvl8pPr lvl="7"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8pPr>
            <a:lvl9pPr lvl="8"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9pPr>
          </a:lstStyle>
          <a:p/>
        </p:txBody>
      </p:sp>
      <p:sp>
        <p:nvSpPr>
          <p:cNvPr id="76" name="Google Shape;76;p17"/>
          <p:cNvSpPr txBox="1"/>
          <p:nvPr>
            <p:ph idx="1" type="body"/>
          </p:nvPr>
        </p:nvSpPr>
        <p:spPr>
          <a:xfrm>
            <a:off x="628650" y="1369219"/>
            <a:ext cx="3886200" cy="32634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Font typeface="Helvetica Neue"/>
              <a:buChar char="•"/>
              <a:defRPr>
                <a:latin typeface="Helvetica Neue"/>
                <a:ea typeface="Helvetica Neue"/>
                <a:cs typeface="Helvetica Neue"/>
                <a:sym typeface="Helvetica Neue"/>
              </a:defRPr>
            </a:lvl1pPr>
            <a:lvl2pPr indent="-317500" lvl="1" marL="914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2pPr>
            <a:lvl3pPr indent="-317500" lvl="2" marL="1371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3pPr>
            <a:lvl4pPr indent="-317500" lvl="3" marL="1828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4pPr>
            <a:lvl5pPr indent="-317500" lvl="4" marL="22860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5pPr>
            <a:lvl6pPr indent="-317500" lvl="5" marL="27432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6pPr>
            <a:lvl7pPr indent="-317500" lvl="6" marL="3200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7pPr>
            <a:lvl8pPr indent="-317500" lvl="7" marL="3657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8pPr>
            <a:lvl9pPr indent="-317500" lvl="8" marL="4114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9pPr>
          </a:lstStyle>
          <a:p/>
        </p:txBody>
      </p:sp>
      <p:sp>
        <p:nvSpPr>
          <p:cNvPr id="77" name="Google Shape;77;p17"/>
          <p:cNvSpPr txBox="1"/>
          <p:nvPr>
            <p:ph idx="2" type="body"/>
          </p:nvPr>
        </p:nvSpPr>
        <p:spPr>
          <a:xfrm>
            <a:off x="4629150" y="1369219"/>
            <a:ext cx="3886200" cy="32634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Font typeface="Helvetica Neue"/>
              <a:buChar char="•"/>
              <a:defRPr>
                <a:latin typeface="Helvetica Neue"/>
                <a:ea typeface="Helvetica Neue"/>
                <a:cs typeface="Helvetica Neue"/>
                <a:sym typeface="Helvetica Neue"/>
              </a:defRPr>
            </a:lvl1pPr>
            <a:lvl2pPr indent="-317500" lvl="1" marL="914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2pPr>
            <a:lvl3pPr indent="-317500" lvl="2" marL="1371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3pPr>
            <a:lvl4pPr indent="-317500" lvl="3" marL="1828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4pPr>
            <a:lvl5pPr indent="-317500" lvl="4" marL="22860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5pPr>
            <a:lvl6pPr indent="-317500" lvl="5" marL="27432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6pPr>
            <a:lvl7pPr indent="-317500" lvl="6" marL="3200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7pPr>
            <a:lvl8pPr indent="-317500" lvl="7" marL="3657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8pPr>
            <a:lvl9pPr indent="-317500" lvl="8" marL="4114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9pPr>
          </a:lstStyle>
          <a:p/>
        </p:txBody>
      </p:sp>
      <p:sp>
        <p:nvSpPr>
          <p:cNvPr id="78" name="Google Shape;78;p17"/>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79" name="Google Shape;79;p17"/>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0" name="Google Shape;80;p17"/>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81" name="Shape 81"/>
        <p:cNvGrpSpPr/>
        <p:nvPr/>
      </p:nvGrpSpPr>
      <p:grpSpPr>
        <a:xfrm>
          <a:off x="0" y="0"/>
          <a:ext cx="0" cy="0"/>
          <a:chOff x="0" y="0"/>
          <a:chExt cx="0" cy="0"/>
        </a:xfrm>
      </p:grpSpPr>
      <p:sp>
        <p:nvSpPr>
          <p:cNvPr id="82" name="Google Shape;82;p18"/>
          <p:cNvSpPr txBox="1"/>
          <p:nvPr>
            <p:ph type="title"/>
          </p:nvPr>
        </p:nvSpPr>
        <p:spPr>
          <a:xfrm>
            <a:off x="629841" y="273844"/>
            <a:ext cx="78867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Font typeface="Helvetica Neue"/>
              <a:buNone/>
              <a:defRPr>
                <a:latin typeface="Helvetica Neue"/>
                <a:ea typeface="Helvetica Neue"/>
                <a:cs typeface="Helvetica Neue"/>
                <a:sym typeface="Helvetica Neue"/>
              </a:defRPr>
            </a:lvl1pPr>
            <a:lvl2pPr lvl="1"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2pPr>
            <a:lvl3pPr lvl="2"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3pPr>
            <a:lvl4pPr lvl="3"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4pPr>
            <a:lvl5pPr lvl="4"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5pPr>
            <a:lvl6pPr lvl="5"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6pPr>
            <a:lvl7pPr lvl="6"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7pPr>
            <a:lvl8pPr lvl="7"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8pPr>
            <a:lvl9pPr lvl="8"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9pPr>
          </a:lstStyle>
          <a:p/>
        </p:txBody>
      </p:sp>
      <p:sp>
        <p:nvSpPr>
          <p:cNvPr id="83" name="Google Shape;83;p18"/>
          <p:cNvSpPr txBox="1"/>
          <p:nvPr>
            <p:ph idx="1" type="body"/>
          </p:nvPr>
        </p:nvSpPr>
        <p:spPr>
          <a:xfrm>
            <a:off x="629841" y="1260872"/>
            <a:ext cx="3868500" cy="6180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Font typeface="Helvetica Neue"/>
              <a:buNone/>
              <a:defRPr b="1" sz="1800">
                <a:latin typeface="Helvetica Neue"/>
                <a:ea typeface="Helvetica Neue"/>
                <a:cs typeface="Helvetica Neue"/>
                <a:sym typeface="Helvetica Neue"/>
              </a:defRPr>
            </a:lvl1pPr>
            <a:lvl2pPr indent="-228600" lvl="1" marL="914400" algn="l">
              <a:lnSpc>
                <a:spcPct val="90000"/>
              </a:lnSpc>
              <a:spcBef>
                <a:spcPts val="400"/>
              </a:spcBef>
              <a:spcAft>
                <a:spcPts val="0"/>
              </a:spcAft>
              <a:buClr>
                <a:schemeClr val="dk1"/>
              </a:buClr>
              <a:buSzPts val="1500"/>
              <a:buFont typeface="Helvetica Neue"/>
              <a:buNone/>
              <a:defRPr b="1" sz="1500">
                <a:latin typeface="Helvetica Neue"/>
                <a:ea typeface="Helvetica Neue"/>
                <a:cs typeface="Helvetica Neue"/>
                <a:sym typeface="Helvetica Neue"/>
              </a:defRPr>
            </a:lvl2pPr>
            <a:lvl3pPr indent="-228600" lvl="2" marL="1371600" algn="l">
              <a:lnSpc>
                <a:spcPct val="90000"/>
              </a:lnSpc>
              <a:spcBef>
                <a:spcPts val="400"/>
              </a:spcBef>
              <a:spcAft>
                <a:spcPts val="0"/>
              </a:spcAft>
              <a:buClr>
                <a:schemeClr val="dk1"/>
              </a:buClr>
              <a:buSzPts val="1400"/>
              <a:buFont typeface="Helvetica Neue"/>
              <a:buNone/>
              <a:defRPr b="1" sz="1400">
                <a:latin typeface="Helvetica Neue"/>
                <a:ea typeface="Helvetica Neue"/>
                <a:cs typeface="Helvetica Neue"/>
                <a:sym typeface="Helvetica Neue"/>
              </a:defRPr>
            </a:lvl3pPr>
            <a:lvl4pPr indent="-228600" lvl="3" marL="18288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4pPr>
            <a:lvl5pPr indent="-228600" lvl="4" marL="22860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5pPr>
            <a:lvl6pPr indent="-228600" lvl="5" marL="27432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6pPr>
            <a:lvl7pPr indent="-228600" lvl="6" marL="32004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7pPr>
            <a:lvl8pPr indent="-228600" lvl="7" marL="36576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8pPr>
            <a:lvl9pPr indent="-228600" lvl="8" marL="41148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9pPr>
          </a:lstStyle>
          <a:p/>
        </p:txBody>
      </p:sp>
      <p:sp>
        <p:nvSpPr>
          <p:cNvPr id="84" name="Google Shape;84;p18"/>
          <p:cNvSpPr txBox="1"/>
          <p:nvPr>
            <p:ph idx="2" type="body"/>
          </p:nvPr>
        </p:nvSpPr>
        <p:spPr>
          <a:xfrm>
            <a:off x="629841" y="1878806"/>
            <a:ext cx="3868500" cy="27636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Font typeface="Helvetica Neue"/>
              <a:buChar char="•"/>
              <a:defRPr>
                <a:latin typeface="Helvetica Neue"/>
                <a:ea typeface="Helvetica Neue"/>
                <a:cs typeface="Helvetica Neue"/>
                <a:sym typeface="Helvetica Neue"/>
              </a:defRPr>
            </a:lvl1pPr>
            <a:lvl2pPr indent="-317500" lvl="1" marL="914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2pPr>
            <a:lvl3pPr indent="-317500" lvl="2" marL="1371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3pPr>
            <a:lvl4pPr indent="-317500" lvl="3" marL="1828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4pPr>
            <a:lvl5pPr indent="-317500" lvl="4" marL="22860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5pPr>
            <a:lvl6pPr indent="-317500" lvl="5" marL="27432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6pPr>
            <a:lvl7pPr indent="-317500" lvl="6" marL="3200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7pPr>
            <a:lvl8pPr indent="-317500" lvl="7" marL="3657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8pPr>
            <a:lvl9pPr indent="-317500" lvl="8" marL="4114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9pPr>
          </a:lstStyle>
          <a:p/>
        </p:txBody>
      </p:sp>
      <p:sp>
        <p:nvSpPr>
          <p:cNvPr id="85" name="Google Shape;85;p18"/>
          <p:cNvSpPr txBox="1"/>
          <p:nvPr>
            <p:ph idx="3" type="body"/>
          </p:nvPr>
        </p:nvSpPr>
        <p:spPr>
          <a:xfrm>
            <a:off x="4629150" y="1260872"/>
            <a:ext cx="3887400" cy="618000"/>
          </a:xfrm>
          <a:prstGeom prst="rect">
            <a:avLst/>
          </a:prstGeom>
          <a:noFill/>
          <a:ln>
            <a:noFill/>
          </a:ln>
        </p:spPr>
        <p:txBody>
          <a:bodyPr anchorCtr="0" anchor="b"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800"/>
              <a:buFont typeface="Helvetica Neue"/>
              <a:buNone/>
              <a:defRPr b="1" sz="1800">
                <a:latin typeface="Helvetica Neue"/>
                <a:ea typeface="Helvetica Neue"/>
                <a:cs typeface="Helvetica Neue"/>
                <a:sym typeface="Helvetica Neue"/>
              </a:defRPr>
            </a:lvl1pPr>
            <a:lvl2pPr indent="-228600" lvl="1" marL="914400" algn="l">
              <a:lnSpc>
                <a:spcPct val="90000"/>
              </a:lnSpc>
              <a:spcBef>
                <a:spcPts val="400"/>
              </a:spcBef>
              <a:spcAft>
                <a:spcPts val="0"/>
              </a:spcAft>
              <a:buClr>
                <a:schemeClr val="dk1"/>
              </a:buClr>
              <a:buSzPts val="1500"/>
              <a:buFont typeface="Helvetica Neue"/>
              <a:buNone/>
              <a:defRPr b="1" sz="1500">
                <a:latin typeface="Helvetica Neue"/>
                <a:ea typeface="Helvetica Neue"/>
                <a:cs typeface="Helvetica Neue"/>
                <a:sym typeface="Helvetica Neue"/>
              </a:defRPr>
            </a:lvl2pPr>
            <a:lvl3pPr indent="-228600" lvl="2" marL="1371600" algn="l">
              <a:lnSpc>
                <a:spcPct val="90000"/>
              </a:lnSpc>
              <a:spcBef>
                <a:spcPts val="400"/>
              </a:spcBef>
              <a:spcAft>
                <a:spcPts val="0"/>
              </a:spcAft>
              <a:buClr>
                <a:schemeClr val="dk1"/>
              </a:buClr>
              <a:buSzPts val="1400"/>
              <a:buFont typeface="Helvetica Neue"/>
              <a:buNone/>
              <a:defRPr b="1" sz="1400">
                <a:latin typeface="Helvetica Neue"/>
                <a:ea typeface="Helvetica Neue"/>
                <a:cs typeface="Helvetica Neue"/>
                <a:sym typeface="Helvetica Neue"/>
              </a:defRPr>
            </a:lvl3pPr>
            <a:lvl4pPr indent="-228600" lvl="3" marL="18288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4pPr>
            <a:lvl5pPr indent="-228600" lvl="4" marL="22860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5pPr>
            <a:lvl6pPr indent="-228600" lvl="5" marL="27432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6pPr>
            <a:lvl7pPr indent="-228600" lvl="6" marL="32004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7pPr>
            <a:lvl8pPr indent="-228600" lvl="7" marL="36576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8pPr>
            <a:lvl9pPr indent="-228600" lvl="8" marL="4114800" algn="l">
              <a:lnSpc>
                <a:spcPct val="90000"/>
              </a:lnSpc>
              <a:spcBef>
                <a:spcPts val="400"/>
              </a:spcBef>
              <a:spcAft>
                <a:spcPts val="0"/>
              </a:spcAft>
              <a:buClr>
                <a:schemeClr val="dk1"/>
              </a:buClr>
              <a:buSzPts val="1200"/>
              <a:buFont typeface="Helvetica Neue"/>
              <a:buNone/>
              <a:defRPr b="1" sz="1200">
                <a:latin typeface="Helvetica Neue"/>
                <a:ea typeface="Helvetica Neue"/>
                <a:cs typeface="Helvetica Neue"/>
                <a:sym typeface="Helvetica Neue"/>
              </a:defRPr>
            </a:lvl9pPr>
          </a:lstStyle>
          <a:p/>
        </p:txBody>
      </p:sp>
      <p:sp>
        <p:nvSpPr>
          <p:cNvPr id="86" name="Google Shape;86;p18"/>
          <p:cNvSpPr txBox="1"/>
          <p:nvPr>
            <p:ph idx="4" type="body"/>
          </p:nvPr>
        </p:nvSpPr>
        <p:spPr>
          <a:xfrm>
            <a:off x="4629150" y="1878806"/>
            <a:ext cx="3887400" cy="27636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Font typeface="Helvetica Neue"/>
              <a:buChar char="•"/>
              <a:defRPr>
                <a:latin typeface="Helvetica Neue"/>
                <a:ea typeface="Helvetica Neue"/>
                <a:cs typeface="Helvetica Neue"/>
                <a:sym typeface="Helvetica Neue"/>
              </a:defRPr>
            </a:lvl1pPr>
            <a:lvl2pPr indent="-317500" lvl="1" marL="914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2pPr>
            <a:lvl3pPr indent="-317500" lvl="2" marL="1371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3pPr>
            <a:lvl4pPr indent="-317500" lvl="3" marL="1828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4pPr>
            <a:lvl5pPr indent="-317500" lvl="4" marL="22860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5pPr>
            <a:lvl6pPr indent="-317500" lvl="5" marL="27432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6pPr>
            <a:lvl7pPr indent="-317500" lvl="6" marL="3200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7pPr>
            <a:lvl8pPr indent="-317500" lvl="7" marL="3657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8pPr>
            <a:lvl9pPr indent="-317500" lvl="8" marL="4114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9pPr>
          </a:lstStyle>
          <a:p/>
        </p:txBody>
      </p:sp>
      <p:sp>
        <p:nvSpPr>
          <p:cNvPr id="87" name="Google Shape;87;p18"/>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8" name="Google Shape;88;p18"/>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89" name="Google Shape;89;p18"/>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90" name="Shape 90"/>
        <p:cNvGrpSpPr/>
        <p:nvPr/>
      </p:nvGrpSpPr>
      <p:grpSpPr>
        <a:xfrm>
          <a:off x="0" y="0"/>
          <a:ext cx="0" cy="0"/>
          <a:chOff x="0" y="0"/>
          <a:chExt cx="0" cy="0"/>
        </a:xfrm>
      </p:grpSpPr>
      <p:sp>
        <p:nvSpPr>
          <p:cNvPr id="91" name="Google Shape;91;p19"/>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Font typeface="Helvetica Neue"/>
              <a:buNone/>
              <a:defRPr>
                <a:latin typeface="Helvetica Neue"/>
                <a:ea typeface="Helvetica Neue"/>
                <a:cs typeface="Helvetica Neue"/>
                <a:sym typeface="Helvetica Neue"/>
              </a:defRPr>
            </a:lvl1pPr>
            <a:lvl2pPr lvl="1"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2pPr>
            <a:lvl3pPr lvl="2"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3pPr>
            <a:lvl4pPr lvl="3"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4pPr>
            <a:lvl5pPr lvl="4"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5pPr>
            <a:lvl6pPr lvl="5"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6pPr>
            <a:lvl7pPr lvl="6"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7pPr>
            <a:lvl8pPr lvl="7"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8pPr>
            <a:lvl9pPr lvl="8"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9pPr>
          </a:lstStyle>
          <a:p/>
        </p:txBody>
      </p:sp>
      <p:sp>
        <p:nvSpPr>
          <p:cNvPr id="92" name="Google Shape;92;p19"/>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3" name="Google Shape;93;p19"/>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4" name="Google Shape;94;p19"/>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5" name="Shape 95"/>
        <p:cNvGrpSpPr/>
        <p:nvPr/>
      </p:nvGrpSpPr>
      <p:grpSpPr>
        <a:xfrm>
          <a:off x="0" y="0"/>
          <a:ext cx="0" cy="0"/>
          <a:chOff x="0" y="0"/>
          <a:chExt cx="0" cy="0"/>
        </a:xfrm>
      </p:grpSpPr>
      <p:sp>
        <p:nvSpPr>
          <p:cNvPr id="96" name="Google Shape;96;p20"/>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7" name="Google Shape;97;p20"/>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98" name="Google Shape;98;p20"/>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99" name="Shape 99"/>
        <p:cNvGrpSpPr/>
        <p:nvPr/>
      </p:nvGrpSpPr>
      <p:grpSpPr>
        <a:xfrm>
          <a:off x="0" y="0"/>
          <a:ext cx="0" cy="0"/>
          <a:chOff x="0" y="0"/>
          <a:chExt cx="0" cy="0"/>
        </a:xfrm>
      </p:grpSpPr>
      <p:sp>
        <p:nvSpPr>
          <p:cNvPr id="100" name="Google Shape;100;p21"/>
          <p:cNvSpPr txBox="1"/>
          <p:nvPr>
            <p:ph type="title"/>
          </p:nvPr>
        </p:nvSpPr>
        <p:spPr>
          <a:xfrm>
            <a:off x="629841" y="342900"/>
            <a:ext cx="2949000" cy="12003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Helvetica Neue"/>
              <a:buNone/>
              <a:defRPr sz="2400">
                <a:latin typeface="Helvetica Neue"/>
                <a:ea typeface="Helvetica Neue"/>
                <a:cs typeface="Helvetica Neue"/>
                <a:sym typeface="Helvetica Neue"/>
              </a:defRPr>
            </a:lvl1pPr>
            <a:lvl2pPr lvl="1"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2pPr>
            <a:lvl3pPr lvl="2"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3pPr>
            <a:lvl4pPr lvl="3"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4pPr>
            <a:lvl5pPr lvl="4"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5pPr>
            <a:lvl6pPr lvl="5"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6pPr>
            <a:lvl7pPr lvl="6"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7pPr>
            <a:lvl8pPr lvl="7"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8pPr>
            <a:lvl9pPr lvl="8"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9pPr>
          </a:lstStyle>
          <a:p/>
        </p:txBody>
      </p:sp>
      <p:sp>
        <p:nvSpPr>
          <p:cNvPr id="101" name="Google Shape;101;p21"/>
          <p:cNvSpPr txBox="1"/>
          <p:nvPr>
            <p:ph idx="1" type="body"/>
          </p:nvPr>
        </p:nvSpPr>
        <p:spPr>
          <a:xfrm>
            <a:off x="3887391" y="740569"/>
            <a:ext cx="4629300" cy="3655200"/>
          </a:xfrm>
          <a:prstGeom prst="rect">
            <a:avLst/>
          </a:prstGeom>
          <a:noFill/>
          <a:ln>
            <a:noFill/>
          </a:ln>
        </p:spPr>
        <p:txBody>
          <a:bodyPr anchorCtr="0" anchor="t" bIns="34275" lIns="68575" spcFirstLastPara="1" rIns="68575" wrap="square" tIns="34275">
            <a:normAutofit/>
          </a:bodyPr>
          <a:lstStyle>
            <a:lvl1pPr indent="-381000" lvl="0" marL="457200" algn="l">
              <a:lnSpc>
                <a:spcPct val="90000"/>
              </a:lnSpc>
              <a:spcBef>
                <a:spcPts val="800"/>
              </a:spcBef>
              <a:spcAft>
                <a:spcPts val="0"/>
              </a:spcAft>
              <a:buClr>
                <a:schemeClr val="dk1"/>
              </a:buClr>
              <a:buSzPts val="2400"/>
              <a:buFont typeface="Helvetica Neue"/>
              <a:buChar char="•"/>
              <a:defRPr sz="2400">
                <a:latin typeface="Helvetica Neue"/>
                <a:ea typeface="Helvetica Neue"/>
                <a:cs typeface="Helvetica Neue"/>
                <a:sym typeface="Helvetica Neue"/>
              </a:defRPr>
            </a:lvl1pPr>
            <a:lvl2pPr indent="-361950" lvl="1" marL="914400" algn="l">
              <a:lnSpc>
                <a:spcPct val="90000"/>
              </a:lnSpc>
              <a:spcBef>
                <a:spcPts val="400"/>
              </a:spcBef>
              <a:spcAft>
                <a:spcPts val="0"/>
              </a:spcAft>
              <a:buClr>
                <a:schemeClr val="dk1"/>
              </a:buClr>
              <a:buSzPts val="2100"/>
              <a:buFont typeface="Helvetica Neue"/>
              <a:buChar char="•"/>
              <a:defRPr sz="2100">
                <a:latin typeface="Helvetica Neue"/>
                <a:ea typeface="Helvetica Neue"/>
                <a:cs typeface="Helvetica Neue"/>
                <a:sym typeface="Helvetica Neue"/>
              </a:defRPr>
            </a:lvl2pPr>
            <a:lvl3pPr indent="-342900" lvl="2" marL="1371600" algn="l">
              <a:lnSpc>
                <a:spcPct val="90000"/>
              </a:lnSpc>
              <a:spcBef>
                <a:spcPts val="400"/>
              </a:spcBef>
              <a:spcAft>
                <a:spcPts val="0"/>
              </a:spcAft>
              <a:buClr>
                <a:schemeClr val="dk1"/>
              </a:buClr>
              <a:buSzPts val="1800"/>
              <a:buFont typeface="Helvetica Neue"/>
              <a:buChar char="•"/>
              <a:defRPr sz="1800">
                <a:latin typeface="Helvetica Neue"/>
                <a:ea typeface="Helvetica Neue"/>
                <a:cs typeface="Helvetica Neue"/>
                <a:sym typeface="Helvetica Neue"/>
              </a:defRPr>
            </a:lvl3pPr>
            <a:lvl4pPr indent="-323850" lvl="3" marL="1828800" algn="l">
              <a:lnSpc>
                <a:spcPct val="90000"/>
              </a:lnSpc>
              <a:spcBef>
                <a:spcPts val="400"/>
              </a:spcBef>
              <a:spcAft>
                <a:spcPts val="0"/>
              </a:spcAft>
              <a:buClr>
                <a:schemeClr val="dk1"/>
              </a:buClr>
              <a:buSzPts val="1500"/>
              <a:buFont typeface="Helvetica Neue"/>
              <a:buChar char="•"/>
              <a:defRPr sz="1500">
                <a:latin typeface="Helvetica Neue"/>
                <a:ea typeface="Helvetica Neue"/>
                <a:cs typeface="Helvetica Neue"/>
                <a:sym typeface="Helvetica Neue"/>
              </a:defRPr>
            </a:lvl4pPr>
            <a:lvl5pPr indent="-323850" lvl="4" marL="2286000" algn="l">
              <a:lnSpc>
                <a:spcPct val="90000"/>
              </a:lnSpc>
              <a:spcBef>
                <a:spcPts val="400"/>
              </a:spcBef>
              <a:spcAft>
                <a:spcPts val="0"/>
              </a:spcAft>
              <a:buClr>
                <a:schemeClr val="dk1"/>
              </a:buClr>
              <a:buSzPts val="1500"/>
              <a:buFont typeface="Helvetica Neue"/>
              <a:buChar char="•"/>
              <a:defRPr sz="1500">
                <a:latin typeface="Helvetica Neue"/>
                <a:ea typeface="Helvetica Neue"/>
                <a:cs typeface="Helvetica Neue"/>
                <a:sym typeface="Helvetica Neue"/>
              </a:defRPr>
            </a:lvl5pPr>
            <a:lvl6pPr indent="-323850" lvl="5" marL="2743200" algn="l">
              <a:lnSpc>
                <a:spcPct val="90000"/>
              </a:lnSpc>
              <a:spcBef>
                <a:spcPts val="400"/>
              </a:spcBef>
              <a:spcAft>
                <a:spcPts val="0"/>
              </a:spcAft>
              <a:buClr>
                <a:schemeClr val="dk1"/>
              </a:buClr>
              <a:buSzPts val="1500"/>
              <a:buFont typeface="Helvetica Neue"/>
              <a:buChar char="•"/>
              <a:defRPr sz="1500">
                <a:latin typeface="Helvetica Neue"/>
                <a:ea typeface="Helvetica Neue"/>
                <a:cs typeface="Helvetica Neue"/>
                <a:sym typeface="Helvetica Neue"/>
              </a:defRPr>
            </a:lvl6pPr>
            <a:lvl7pPr indent="-323850" lvl="6" marL="3200400" algn="l">
              <a:lnSpc>
                <a:spcPct val="90000"/>
              </a:lnSpc>
              <a:spcBef>
                <a:spcPts val="400"/>
              </a:spcBef>
              <a:spcAft>
                <a:spcPts val="0"/>
              </a:spcAft>
              <a:buClr>
                <a:schemeClr val="dk1"/>
              </a:buClr>
              <a:buSzPts val="1500"/>
              <a:buFont typeface="Helvetica Neue"/>
              <a:buChar char="•"/>
              <a:defRPr sz="1500">
                <a:latin typeface="Helvetica Neue"/>
                <a:ea typeface="Helvetica Neue"/>
                <a:cs typeface="Helvetica Neue"/>
                <a:sym typeface="Helvetica Neue"/>
              </a:defRPr>
            </a:lvl7pPr>
            <a:lvl8pPr indent="-323850" lvl="7" marL="3657600" algn="l">
              <a:lnSpc>
                <a:spcPct val="90000"/>
              </a:lnSpc>
              <a:spcBef>
                <a:spcPts val="400"/>
              </a:spcBef>
              <a:spcAft>
                <a:spcPts val="0"/>
              </a:spcAft>
              <a:buClr>
                <a:schemeClr val="dk1"/>
              </a:buClr>
              <a:buSzPts val="1500"/>
              <a:buFont typeface="Helvetica Neue"/>
              <a:buChar char="•"/>
              <a:defRPr sz="1500">
                <a:latin typeface="Helvetica Neue"/>
                <a:ea typeface="Helvetica Neue"/>
                <a:cs typeface="Helvetica Neue"/>
                <a:sym typeface="Helvetica Neue"/>
              </a:defRPr>
            </a:lvl8pPr>
            <a:lvl9pPr indent="-323850" lvl="8" marL="4114800" algn="l">
              <a:lnSpc>
                <a:spcPct val="90000"/>
              </a:lnSpc>
              <a:spcBef>
                <a:spcPts val="400"/>
              </a:spcBef>
              <a:spcAft>
                <a:spcPts val="0"/>
              </a:spcAft>
              <a:buClr>
                <a:schemeClr val="dk1"/>
              </a:buClr>
              <a:buSzPts val="1500"/>
              <a:buFont typeface="Helvetica Neue"/>
              <a:buChar char="•"/>
              <a:defRPr sz="1500">
                <a:latin typeface="Helvetica Neue"/>
                <a:ea typeface="Helvetica Neue"/>
                <a:cs typeface="Helvetica Neue"/>
                <a:sym typeface="Helvetica Neue"/>
              </a:defRPr>
            </a:lvl9pPr>
          </a:lstStyle>
          <a:p/>
        </p:txBody>
      </p:sp>
      <p:sp>
        <p:nvSpPr>
          <p:cNvPr id="102" name="Google Shape;102;p21"/>
          <p:cNvSpPr txBox="1"/>
          <p:nvPr>
            <p:ph idx="2" type="body"/>
          </p:nvPr>
        </p:nvSpPr>
        <p:spPr>
          <a:xfrm>
            <a:off x="629841" y="1543050"/>
            <a:ext cx="2949000" cy="2858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Font typeface="Helvetica Neue"/>
              <a:buNone/>
              <a:defRPr sz="1200">
                <a:latin typeface="Helvetica Neue"/>
                <a:ea typeface="Helvetica Neue"/>
                <a:cs typeface="Helvetica Neue"/>
                <a:sym typeface="Helvetica Neue"/>
              </a:defRPr>
            </a:lvl1pPr>
            <a:lvl2pPr indent="-228600" lvl="1" marL="914400" algn="l">
              <a:lnSpc>
                <a:spcPct val="90000"/>
              </a:lnSpc>
              <a:spcBef>
                <a:spcPts val="400"/>
              </a:spcBef>
              <a:spcAft>
                <a:spcPts val="0"/>
              </a:spcAft>
              <a:buClr>
                <a:schemeClr val="dk1"/>
              </a:buClr>
              <a:buSzPts val="1100"/>
              <a:buFont typeface="Helvetica Neue"/>
              <a:buNone/>
              <a:defRPr sz="1100">
                <a:latin typeface="Helvetica Neue"/>
                <a:ea typeface="Helvetica Neue"/>
                <a:cs typeface="Helvetica Neue"/>
                <a:sym typeface="Helvetica Neue"/>
              </a:defRPr>
            </a:lvl2pPr>
            <a:lvl3pPr indent="-228600" lvl="2" marL="1371600" algn="l">
              <a:lnSpc>
                <a:spcPct val="90000"/>
              </a:lnSpc>
              <a:spcBef>
                <a:spcPts val="400"/>
              </a:spcBef>
              <a:spcAft>
                <a:spcPts val="0"/>
              </a:spcAft>
              <a:buClr>
                <a:schemeClr val="dk1"/>
              </a:buClr>
              <a:buSzPts val="900"/>
              <a:buFont typeface="Helvetica Neue"/>
              <a:buNone/>
              <a:defRPr sz="900">
                <a:latin typeface="Helvetica Neue"/>
                <a:ea typeface="Helvetica Neue"/>
                <a:cs typeface="Helvetica Neue"/>
                <a:sym typeface="Helvetica Neue"/>
              </a:defRPr>
            </a:lvl3pPr>
            <a:lvl4pPr indent="-228600" lvl="3" marL="18288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4pPr>
            <a:lvl5pPr indent="-228600" lvl="4" marL="22860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5pPr>
            <a:lvl6pPr indent="-228600" lvl="5" marL="27432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6pPr>
            <a:lvl7pPr indent="-228600" lvl="6" marL="32004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7pPr>
            <a:lvl8pPr indent="-228600" lvl="7" marL="36576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8pPr>
            <a:lvl9pPr indent="-228600" lvl="8" marL="41148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9pPr>
          </a:lstStyle>
          <a:p/>
        </p:txBody>
      </p:sp>
      <p:sp>
        <p:nvSpPr>
          <p:cNvPr id="103" name="Google Shape;103;p21"/>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4" name="Google Shape;104;p21"/>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05" name="Google Shape;105;p21"/>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106" name="Shape 106"/>
        <p:cNvGrpSpPr/>
        <p:nvPr/>
      </p:nvGrpSpPr>
      <p:grpSpPr>
        <a:xfrm>
          <a:off x="0" y="0"/>
          <a:ext cx="0" cy="0"/>
          <a:chOff x="0" y="0"/>
          <a:chExt cx="0" cy="0"/>
        </a:xfrm>
      </p:grpSpPr>
      <p:sp>
        <p:nvSpPr>
          <p:cNvPr id="107" name="Google Shape;107;p22"/>
          <p:cNvSpPr txBox="1"/>
          <p:nvPr>
            <p:ph type="title"/>
          </p:nvPr>
        </p:nvSpPr>
        <p:spPr>
          <a:xfrm>
            <a:off x="629841" y="342900"/>
            <a:ext cx="2949000" cy="1200300"/>
          </a:xfrm>
          <a:prstGeom prst="rect">
            <a:avLst/>
          </a:prstGeom>
          <a:noFill/>
          <a:ln>
            <a:noFill/>
          </a:ln>
        </p:spPr>
        <p:txBody>
          <a:bodyPr anchorCtr="0" anchor="b" bIns="34275" lIns="68575" spcFirstLastPara="1" rIns="68575" wrap="square" tIns="34275">
            <a:normAutofit/>
          </a:bodyPr>
          <a:lstStyle>
            <a:lvl1pPr lvl="0" algn="l">
              <a:lnSpc>
                <a:spcPct val="90000"/>
              </a:lnSpc>
              <a:spcBef>
                <a:spcPts val="0"/>
              </a:spcBef>
              <a:spcAft>
                <a:spcPts val="0"/>
              </a:spcAft>
              <a:buClr>
                <a:schemeClr val="dk1"/>
              </a:buClr>
              <a:buSzPts val="2400"/>
              <a:buFont typeface="Helvetica Neue"/>
              <a:buNone/>
              <a:defRPr sz="2400">
                <a:latin typeface="Helvetica Neue"/>
                <a:ea typeface="Helvetica Neue"/>
                <a:cs typeface="Helvetica Neue"/>
                <a:sym typeface="Helvetica Neue"/>
              </a:defRPr>
            </a:lvl1pPr>
            <a:lvl2pPr lvl="1"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2pPr>
            <a:lvl3pPr lvl="2"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3pPr>
            <a:lvl4pPr lvl="3"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4pPr>
            <a:lvl5pPr lvl="4"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5pPr>
            <a:lvl6pPr lvl="5"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6pPr>
            <a:lvl7pPr lvl="6"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7pPr>
            <a:lvl8pPr lvl="7"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8pPr>
            <a:lvl9pPr lvl="8"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9pPr>
          </a:lstStyle>
          <a:p/>
        </p:txBody>
      </p:sp>
      <p:sp>
        <p:nvSpPr>
          <p:cNvPr id="108" name="Google Shape;108;p22"/>
          <p:cNvSpPr/>
          <p:nvPr>
            <p:ph idx="2" type="pic"/>
          </p:nvPr>
        </p:nvSpPr>
        <p:spPr>
          <a:xfrm>
            <a:off x="3887391" y="740569"/>
            <a:ext cx="4629300" cy="3655200"/>
          </a:xfrm>
          <a:prstGeom prst="rect">
            <a:avLst/>
          </a:prstGeom>
          <a:noFill/>
          <a:ln>
            <a:noFill/>
          </a:ln>
        </p:spPr>
      </p:sp>
      <p:sp>
        <p:nvSpPr>
          <p:cNvPr id="109" name="Google Shape;109;p22"/>
          <p:cNvSpPr txBox="1"/>
          <p:nvPr>
            <p:ph idx="1" type="body"/>
          </p:nvPr>
        </p:nvSpPr>
        <p:spPr>
          <a:xfrm>
            <a:off x="629841" y="1543050"/>
            <a:ext cx="2949000" cy="2858700"/>
          </a:xfrm>
          <a:prstGeom prst="rect">
            <a:avLst/>
          </a:prstGeom>
          <a:noFill/>
          <a:ln>
            <a:noFill/>
          </a:ln>
        </p:spPr>
        <p:txBody>
          <a:bodyPr anchorCtr="0" anchor="t" bIns="34275" lIns="68575" spcFirstLastPara="1" rIns="68575" wrap="square" tIns="34275">
            <a:normAutofit/>
          </a:bodyPr>
          <a:lstStyle>
            <a:lvl1pPr indent="-228600" lvl="0" marL="457200" algn="l">
              <a:lnSpc>
                <a:spcPct val="90000"/>
              </a:lnSpc>
              <a:spcBef>
                <a:spcPts val="800"/>
              </a:spcBef>
              <a:spcAft>
                <a:spcPts val="0"/>
              </a:spcAft>
              <a:buClr>
                <a:schemeClr val="dk1"/>
              </a:buClr>
              <a:buSzPts val="1200"/>
              <a:buFont typeface="Helvetica Neue"/>
              <a:buNone/>
              <a:defRPr sz="1200">
                <a:latin typeface="Helvetica Neue"/>
                <a:ea typeface="Helvetica Neue"/>
                <a:cs typeface="Helvetica Neue"/>
                <a:sym typeface="Helvetica Neue"/>
              </a:defRPr>
            </a:lvl1pPr>
            <a:lvl2pPr indent="-228600" lvl="1" marL="914400" algn="l">
              <a:lnSpc>
                <a:spcPct val="90000"/>
              </a:lnSpc>
              <a:spcBef>
                <a:spcPts val="400"/>
              </a:spcBef>
              <a:spcAft>
                <a:spcPts val="0"/>
              </a:spcAft>
              <a:buClr>
                <a:schemeClr val="dk1"/>
              </a:buClr>
              <a:buSzPts val="1100"/>
              <a:buFont typeface="Helvetica Neue"/>
              <a:buNone/>
              <a:defRPr sz="1100">
                <a:latin typeface="Helvetica Neue"/>
                <a:ea typeface="Helvetica Neue"/>
                <a:cs typeface="Helvetica Neue"/>
                <a:sym typeface="Helvetica Neue"/>
              </a:defRPr>
            </a:lvl2pPr>
            <a:lvl3pPr indent="-228600" lvl="2" marL="1371600" algn="l">
              <a:lnSpc>
                <a:spcPct val="90000"/>
              </a:lnSpc>
              <a:spcBef>
                <a:spcPts val="400"/>
              </a:spcBef>
              <a:spcAft>
                <a:spcPts val="0"/>
              </a:spcAft>
              <a:buClr>
                <a:schemeClr val="dk1"/>
              </a:buClr>
              <a:buSzPts val="900"/>
              <a:buFont typeface="Helvetica Neue"/>
              <a:buNone/>
              <a:defRPr sz="900">
                <a:latin typeface="Helvetica Neue"/>
                <a:ea typeface="Helvetica Neue"/>
                <a:cs typeface="Helvetica Neue"/>
                <a:sym typeface="Helvetica Neue"/>
              </a:defRPr>
            </a:lvl3pPr>
            <a:lvl4pPr indent="-228600" lvl="3" marL="18288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4pPr>
            <a:lvl5pPr indent="-228600" lvl="4" marL="22860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5pPr>
            <a:lvl6pPr indent="-228600" lvl="5" marL="27432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6pPr>
            <a:lvl7pPr indent="-228600" lvl="6" marL="32004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7pPr>
            <a:lvl8pPr indent="-228600" lvl="7" marL="36576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8pPr>
            <a:lvl9pPr indent="-228600" lvl="8" marL="4114800" algn="l">
              <a:lnSpc>
                <a:spcPct val="90000"/>
              </a:lnSpc>
              <a:spcBef>
                <a:spcPts val="400"/>
              </a:spcBef>
              <a:spcAft>
                <a:spcPts val="0"/>
              </a:spcAft>
              <a:buClr>
                <a:schemeClr val="dk1"/>
              </a:buClr>
              <a:buSzPts val="800"/>
              <a:buFont typeface="Helvetica Neue"/>
              <a:buNone/>
              <a:defRPr sz="800">
                <a:latin typeface="Helvetica Neue"/>
                <a:ea typeface="Helvetica Neue"/>
                <a:cs typeface="Helvetica Neue"/>
                <a:sym typeface="Helvetica Neue"/>
              </a:defRPr>
            </a:lvl9pPr>
          </a:lstStyle>
          <a:p/>
        </p:txBody>
      </p:sp>
      <p:sp>
        <p:nvSpPr>
          <p:cNvPr id="110" name="Google Shape;110;p22"/>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1" name="Google Shape;111;p22"/>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2" name="Google Shape;112;p22"/>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113" name="Shape 113"/>
        <p:cNvGrpSpPr/>
        <p:nvPr/>
      </p:nvGrpSpPr>
      <p:grpSpPr>
        <a:xfrm>
          <a:off x="0" y="0"/>
          <a:ext cx="0" cy="0"/>
          <a:chOff x="0" y="0"/>
          <a:chExt cx="0" cy="0"/>
        </a:xfrm>
      </p:grpSpPr>
      <p:sp>
        <p:nvSpPr>
          <p:cNvPr id="114" name="Google Shape;114;p2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Font typeface="Helvetica Neue"/>
              <a:buNone/>
              <a:defRPr>
                <a:latin typeface="Helvetica Neue"/>
                <a:ea typeface="Helvetica Neue"/>
                <a:cs typeface="Helvetica Neue"/>
                <a:sym typeface="Helvetica Neue"/>
              </a:defRPr>
            </a:lvl1pPr>
            <a:lvl2pPr lvl="1"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2pPr>
            <a:lvl3pPr lvl="2"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3pPr>
            <a:lvl4pPr lvl="3"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4pPr>
            <a:lvl5pPr lvl="4"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5pPr>
            <a:lvl6pPr lvl="5"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6pPr>
            <a:lvl7pPr lvl="6"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7pPr>
            <a:lvl8pPr lvl="7"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8pPr>
            <a:lvl9pPr lvl="8"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9pPr>
          </a:lstStyle>
          <a:p/>
        </p:txBody>
      </p:sp>
      <p:sp>
        <p:nvSpPr>
          <p:cNvPr id="115" name="Google Shape;115;p23"/>
          <p:cNvSpPr txBox="1"/>
          <p:nvPr>
            <p:ph idx="1" type="body"/>
          </p:nvPr>
        </p:nvSpPr>
        <p:spPr>
          <a:xfrm rot="5400000">
            <a:off x="2940300" y="-942431"/>
            <a:ext cx="3263400" cy="78867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Font typeface="Helvetica Neue"/>
              <a:buChar char="•"/>
              <a:defRPr>
                <a:latin typeface="Helvetica Neue"/>
                <a:ea typeface="Helvetica Neue"/>
                <a:cs typeface="Helvetica Neue"/>
                <a:sym typeface="Helvetica Neue"/>
              </a:defRPr>
            </a:lvl1pPr>
            <a:lvl2pPr indent="-317500" lvl="1" marL="914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2pPr>
            <a:lvl3pPr indent="-317500" lvl="2" marL="1371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3pPr>
            <a:lvl4pPr indent="-317500" lvl="3" marL="1828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4pPr>
            <a:lvl5pPr indent="-317500" lvl="4" marL="22860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5pPr>
            <a:lvl6pPr indent="-317500" lvl="5" marL="27432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6pPr>
            <a:lvl7pPr indent="-317500" lvl="6" marL="3200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7pPr>
            <a:lvl8pPr indent="-317500" lvl="7" marL="3657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8pPr>
            <a:lvl9pPr indent="-317500" lvl="8" marL="4114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9pPr>
          </a:lstStyle>
          <a:p/>
        </p:txBody>
      </p:sp>
      <p:sp>
        <p:nvSpPr>
          <p:cNvPr id="116" name="Google Shape;116;p2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7" name="Google Shape;117;p2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18" name="Google Shape;118;p2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119" name="Shape 119"/>
        <p:cNvGrpSpPr/>
        <p:nvPr/>
      </p:nvGrpSpPr>
      <p:grpSpPr>
        <a:xfrm>
          <a:off x="0" y="0"/>
          <a:ext cx="0" cy="0"/>
          <a:chOff x="0" y="0"/>
          <a:chExt cx="0" cy="0"/>
        </a:xfrm>
      </p:grpSpPr>
      <p:sp>
        <p:nvSpPr>
          <p:cNvPr id="120" name="Google Shape;120;p24"/>
          <p:cNvSpPr txBox="1"/>
          <p:nvPr>
            <p:ph type="title"/>
          </p:nvPr>
        </p:nvSpPr>
        <p:spPr>
          <a:xfrm rot="5400000">
            <a:off x="5350050" y="1467544"/>
            <a:ext cx="4359000" cy="19716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chemeClr val="dk1"/>
              </a:buClr>
              <a:buSzPts val="1400"/>
              <a:buFont typeface="Helvetica Neue"/>
              <a:buNone/>
              <a:defRPr>
                <a:latin typeface="Helvetica Neue"/>
                <a:ea typeface="Helvetica Neue"/>
                <a:cs typeface="Helvetica Neue"/>
                <a:sym typeface="Helvetica Neue"/>
              </a:defRPr>
            </a:lvl1pPr>
            <a:lvl2pPr lvl="1"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2pPr>
            <a:lvl3pPr lvl="2"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3pPr>
            <a:lvl4pPr lvl="3"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4pPr>
            <a:lvl5pPr lvl="4"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5pPr>
            <a:lvl6pPr lvl="5"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6pPr>
            <a:lvl7pPr lvl="6"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7pPr>
            <a:lvl8pPr lvl="7"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8pPr>
            <a:lvl9pPr lvl="8" algn="l">
              <a:lnSpc>
                <a:spcPct val="100000"/>
              </a:lnSpc>
              <a:spcBef>
                <a:spcPts val="0"/>
              </a:spcBef>
              <a:spcAft>
                <a:spcPts val="0"/>
              </a:spcAft>
              <a:buSzPts val="1100"/>
              <a:buFont typeface="Helvetica Neue"/>
              <a:buNone/>
              <a:defRPr>
                <a:latin typeface="Helvetica Neue"/>
                <a:ea typeface="Helvetica Neue"/>
                <a:cs typeface="Helvetica Neue"/>
                <a:sym typeface="Helvetica Neue"/>
              </a:defRPr>
            </a:lvl9pPr>
          </a:lstStyle>
          <a:p/>
        </p:txBody>
      </p:sp>
      <p:sp>
        <p:nvSpPr>
          <p:cNvPr id="121" name="Google Shape;121;p24"/>
          <p:cNvSpPr txBox="1"/>
          <p:nvPr>
            <p:ph idx="1" type="body"/>
          </p:nvPr>
        </p:nvSpPr>
        <p:spPr>
          <a:xfrm rot="5400000">
            <a:off x="1349475" y="-447056"/>
            <a:ext cx="4359000" cy="5800800"/>
          </a:xfrm>
          <a:prstGeom prst="rect">
            <a:avLst/>
          </a:prstGeom>
          <a:noFill/>
          <a:ln>
            <a:noFill/>
          </a:ln>
        </p:spPr>
        <p:txBody>
          <a:bodyPr anchorCtr="0" anchor="t" bIns="34275" lIns="68575" spcFirstLastPara="1" rIns="68575" wrap="square" tIns="34275">
            <a:normAutofit/>
          </a:bodyPr>
          <a:lstStyle>
            <a:lvl1pPr indent="-317500" lvl="0" marL="457200" algn="l">
              <a:lnSpc>
                <a:spcPct val="90000"/>
              </a:lnSpc>
              <a:spcBef>
                <a:spcPts val="800"/>
              </a:spcBef>
              <a:spcAft>
                <a:spcPts val="0"/>
              </a:spcAft>
              <a:buClr>
                <a:schemeClr val="dk1"/>
              </a:buClr>
              <a:buSzPts val="1400"/>
              <a:buFont typeface="Helvetica Neue"/>
              <a:buChar char="•"/>
              <a:defRPr>
                <a:latin typeface="Helvetica Neue"/>
                <a:ea typeface="Helvetica Neue"/>
                <a:cs typeface="Helvetica Neue"/>
                <a:sym typeface="Helvetica Neue"/>
              </a:defRPr>
            </a:lvl1pPr>
            <a:lvl2pPr indent="-317500" lvl="1" marL="914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2pPr>
            <a:lvl3pPr indent="-317500" lvl="2" marL="1371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3pPr>
            <a:lvl4pPr indent="-317500" lvl="3" marL="1828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4pPr>
            <a:lvl5pPr indent="-317500" lvl="4" marL="22860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5pPr>
            <a:lvl6pPr indent="-317500" lvl="5" marL="27432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6pPr>
            <a:lvl7pPr indent="-317500" lvl="6" marL="32004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7pPr>
            <a:lvl8pPr indent="-317500" lvl="7" marL="36576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8pPr>
            <a:lvl9pPr indent="-317500" lvl="8" marL="4114800" algn="l">
              <a:lnSpc>
                <a:spcPct val="90000"/>
              </a:lnSpc>
              <a:spcBef>
                <a:spcPts val="400"/>
              </a:spcBef>
              <a:spcAft>
                <a:spcPts val="0"/>
              </a:spcAft>
              <a:buClr>
                <a:schemeClr val="dk1"/>
              </a:buClr>
              <a:buSzPts val="1400"/>
              <a:buFont typeface="Helvetica Neue"/>
              <a:buChar char="•"/>
              <a:defRPr>
                <a:latin typeface="Helvetica Neue"/>
                <a:ea typeface="Helvetica Neue"/>
                <a:cs typeface="Helvetica Neue"/>
                <a:sym typeface="Helvetica Neue"/>
              </a:defRPr>
            </a:lvl9pPr>
          </a:lstStyle>
          <a:p/>
        </p:txBody>
      </p:sp>
      <p:sp>
        <p:nvSpPr>
          <p:cNvPr id="122" name="Google Shape;122;p24"/>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algn="l">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3" name="Google Shape;123;p24"/>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algn="ctr">
              <a:lnSpc>
                <a:spcPct val="100000"/>
              </a:lnSpc>
              <a:spcBef>
                <a:spcPts val="0"/>
              </a:spcBef>
              <a:spcAft>
                <a:spcPts val="0"/>
              </a:spcAft>
              <a:buSzPts val="1100"/>
              <a:buNone/>
              <a:defRPr/>
            </a:lvl1pPr>
            <a:lvl2pPr lvl="1" algn="l">
              <a:lnSpc>
                <a:spcPct val="100000"/>
              </a:lnSpc>
              <a:spcBef>
                <a:spcPts val="0"/>
              </a:spcBef>
              <a:spcAft>
                <a:spcPts val="0"/>
              </a:spcAft>
              <a:buSzPts val="1100"/>
              <a:buNone/>
              <a:defRPr/>
            </a:lvl2pPr>
            <a:lvl3pPr lvl="2" algn="l">
              <a:lnSpc>
                <a:spcPct val="100000"/>
              </a:lnSpc>
              <a:spcBef>
                <a:spcPts val="0"/>
              </a:spcBef>
              <a:spcAft>
                <a:spcPts val="0"/>
              </a:spcAft>
              <a:buSzPts val="1100"/>
              <a:buNone/>
              <a:defRPr/>
            </a:lvl3pPr>
            <a:lvl4pPr lvl="3" algn="l">
              <a:lnSpc>
                <a:spcPct val="100000"/>
              </a:lnSpc>
              <a:spcBef>
                <a:spcPts val="0"/>
              </a:spcBef>
              <a:spcAft>
                <a:spcPts val="0"/>
              </a:spcAft>
              <a:buSzPts val="1100"/>
              <a:buNone/>
              <a:defRPr/>
            </a:lvl4pPr>
            <a:lvl5pPr lvl="4" algn="l">
              <a:lnSpc>
                <a:spcPct val="100000"/>
              </a:lnSpc>
              <a:spcBef>
                <a:spcPts val="0"/>
              </a:spcBef>
              <a:spcAft>
                <a:spcPts val="0"/>
              </a:spcAft>
              <a:buSzPts val="1100"/>
              <a:buNone/>
              <a:defRPr/>
            </a:lvl5pPr>
            <a:lvl6pPr lvl="5" algn="l">
              <a:lnSpc>
                <a:spcPct val="100000"/>
              </a:lnSpc>
              <a:spcBef>
                <a:spcPts val="0"/>
              </a:spcBef>
              <a:spcAft>
                <a:spcPts val="0"/>
              </a:spcAft>
              <a:buSzPts val="1100"/>
              <a:buNone/>
              <a:defRPr/>
            </a:lvl6pPr>
            <a:lvl7pPr lvl="6" algn="l">
              <a:lnSpc>
                <a:spcPct val="100000"/>
              </a:lnSpc>
              <a:spcBef>
                <a:spcPts val="0"/>
              </a:spcBef>
              <a:spcAft>
                <a:spcPts val="0"/>
              </a:spcAft>
              <a:buSzPts val="1100"/>
              <a:buNone/>
              <a:defRPr/>
            </a:lvl7pPr>
            <a:lvl8pPr lvl="7" algn="l">
              <a:lnSpc>
                <a:spcPct val="100000"/>
              </a:lnSpc>
              <a:spcBef>
                <a:spcPts val="0"/>
              </a:spcBef>
              <a:spcAft>
                <a:spcPts val="0"/>
              </a:spcAft>
              <a:buSzPts val="1100"/>
              <a:buNone/>
              <a:defRPr/>
            </a:lvl8pPr>
            <a:lvl9pPr lvl="8" algn="l">
              <a:lnSpc>
                <a:spcPct val="100000"/>
              </a:lnSpc>
              <a:spcBef>
                <a:spcPts val="0"/>
              </a:spcBef>
              <a:spcAft>
                <a:spcPts val="0"/>
              </a:spcAft>
              <a:buSzPts val="1100"/>
              <a:buNone/>
              <a:defRPr/>
            </a:lvl9pPr>
          </a:lstStyle>
          <a:p/>
        </p:txBody>
      </p:sp>
      <p:sp>
        <p:nvSpPr>
          <p:cNvPr id="124" name="Google Shape;124;p24"/>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3.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1.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628650" y="273844"/>
            <a:ext cx="7886700" cy="994200"/>
          </a:xfrm>
          <a:prstGeom prst="rect">
            <a:avLst/>
          </a:prstGeom>
          <a:noFill/>
          <a:ln>
            <a:noFill/>
          </a:ln>
        </p:spPr>
        <p:txBody>
          <a:bodyPr anchorCtr="0" anchor="ctr" bIns="34275" lIns="68575" spcFirstLastPara="1" rIns="68575" wrap="square" tIns="34275">
            <a:normAutofit/>
          </a:bodyPr>
          <a:lstStyle>
            <a:lvl1pPr lvl="0" marR="0" algn="l">
              <a:lnSpc>
                <a:spcPct val="90000"/>
              </a:lnSpc>
              <a:spcBef>
                <a:spcPts val="0"/>
              </a:spcBef>
              <a:spcAft>
                <a:spcPts val="0"/>
              </a:spcAft>
              <a:buClr>
                <a:schemeClr val="dk1"/>
              </a:buClr>
              <a:buSzPts val="3300"/>
              <a:buFont typeface="Helvetica Neue"/>
              <a:buNone/>
              <a:defRPr b="0" i="0" sz="3300" u="none" cap="none" strike="noStrike">
                <a:solidFill>
                  <a:schemeClr val="dk1"/>
                </a:solidFill>
                <a:latin typeface="Helvetica Neue"/>
                <a:ea typeface="Helvetica Neue"/>
                <a:cs typeface="Helvetica Neue"/>
                <a:sym typeface="Helvetica Neue"/>
              </a:defRPr>
            </a:lvl1pPr>
            <a:lvl2pPr lvl="1" marR="0" algn="l">
              <a:lnSpc>
                <a:spcPct val="100000"/>
              </a:lnSpc>
              <a:spcBef>
                <a:spcPts val="0"/>
              </a:spcBef>
              <a:spcAft>
                <a:spcPts val="0"/>
              </a:spcAft>
              <a:buClr>
                <a:srgbClr val="000000"/>
              </a:buClr>
              <a:buSzPts val="1100"/>
              <a:buFont typeface="Helvetica Neue"/>
              <a:buNone/>
              <a:defRPr b="0" i="0" sz="1400" u="none" cap="none" strike="noStrike">
                <a:solidFill>
                  <a:srgbClr val="000000"/>
                </a:solidFill>
                <a:latin typeface="Helvetica Neue"/>
                <a:ea typeface="Helvetica Neue"/>
                <a:cs typeface="Helvetica Neue"/>
                <a:sym typeface="Helvetica Neue"/>
              </a:defRPr>
            </a:lvl2pPr>
            <a:lvl3pPr lvl="2" marR="0" algn="l">
              <a:lnSpc>
                <a:spcPct val="100000"/>
              </a:lnSpc>
              <a:spcBef>
                <a:spcPts val="0"/>
              </a:spcBef>
              <a:spcAft>
                <a:spcPts val="0"/>
              </a:spcAft>
              <a:buClr>
                <a:srgbClr val="000000"/>
              </a:buClr>
              <a:buSzPts val="1100"/>
              <a:buFont typeface="Helvetica Neue"/>
              <a:buNone/>
              <a:defRPr b="0" i="0" sz="1400" u="none" cap="none" strike="noStrike">
                <a:solidFill>
                  <a:srgbClr val="000000"/>
                </a:solidFill>
                <a:latin typeface="Helvetica Neue"/>
                <a:ea typeface="Helvetica Neue"/>
                <a:cs typeface="Helvetica Neue"/>
                <a:sym typeface="Helvetica Neue"/>
              </a:defRPr>
            </a:lvl3pPr>
            <a:lvl4pPr lvl="3" marR="0" algn="l">
              <a:lnSpc>
                <a:spcPct val="100000"/>
              </a:lnSpc>
              <a:spcBef>
                <a:spcPts val="0"/>
              </a:spcBef>
              <a:spcAft>
                <a:spcPts val="0"/>
              </a:spcAft>
              <a:buClr>
                <a:srgbClr val="000000"/>
              </a:buClr>
              <a:buSzPts val="1100"/>
              <a:buFont typeface="Helvetica Neue"/>
              <a:buNone/>
              <a:defRPr b="0" i="0" sz="1400" u="none" cap="none" strike="noStrike">
                <a:solidFill>
                  <a:srgbClr val="000000"/>
                </a:solidFill>
                <a:latin typeface="Helvetica Neue"/>
                <a:ea typeface="Helvetica Neue"/>
                <a:cs typeface="Helvetica Neue"/>
                <a:sym typeface="Helvetica Neue"/>
              </a:defRPr>
            </a:lvl4pPr>
            <a:lvl5pPr lvl="4" marR="0" algn="l">
              <a:lnSpc>
                <a:spcPct val="100000"/>
              </a:lnSpc>
              <a:spcBef>
                <a:spcPts val="0"/>
              </a:spcBef>
              <a:spcAft>
                <a:spcPts val="0"/>
              </a:spcAft>
              <a:buClr>
                <a:srgbClr val="000000"/>
              </a:buClr>
              <a:buSzPts val="1100"/>
              <a:buFont typeface="Helvetica Neue"/>
              <a:buNone/>
              <a:defRPr b="0" i="0" sz="1400" u="none" cap="none" strike="noStrike">
                <a:solidFill>
                  <a:srgbClr val="000000"/>
                </a:solidFill>
                <a:latin typeface="Helvetica Neue"/>
                <a:ea typeface="Helvetica Neue"/>
                <a:cs typeface="Helvetica Neue"/>
                <a:sym typeface="Helvetica Neue"/>
              </a:defRPr>
            </a:lvl5pPr>
            <a:lvl6pPr lvl="5" marR="0" algn="l">
              <a:lnSpc>
                <a:spcPct val="100000"/>
              </a:lnSpc>
              <a:spcBef>
                <a:spcPts val="0"/>
              </a:spcBef>
              <a:spcAft>
                <a:spcPts val="0"/>
              </a:spcAft>
              <a:buClr>
                <a:srgbClr val="000000"/>
              </a:buClr>
              <a:buSzPts val="1100"/>
              <a:buFont typeface="Helvetica Neue"/>
              <a:buNone/>
              <a:defRPr b="0" i="0" sz="1400" u="none" cap="none" strike="noStrike">
                <a:solidFill>
                  <a:srgbClr val="000000"/>
                </a:solidFill>
                <a:latin typeface="Helvetica Neue"/>
                <a:ea typeface="Helvetica Neue"/>
                <a:cs typeface="Helvetica Neue"/>
                <a:sym typeface="Helvetica Neue"/>
              </a:defRPr>
            </a:lvl6pPr>
            <a:lvl7pPr lvl="6" marR="0" algn="l">
              <a:lnSpc>
                <a:spcPct val="100000"/>
              </a:lnSpc>
              <a:spcBef>
                <a:spcPts val="0"/>
              </a:spcBef>
              <a:spcAft>
                <a:spcPts val="0"/>
              </a:spcAft>
              <a:buClr>
                <a:srgbClr val="000000"/>
              </a:buClr>
              <a:buSzPts val="1100"/>
              <a:buFont typeface="Helvetica Neue"/>
              <a:buNone/>
              <a:defRPr b="0" i="0" sz="1400" u="none" cap="none" strike="noStrike">
                <a:solidFill>
                  <a:srgbClr val="000000"/>
                </a:solidFill>
                <a:latin typeface="Helvetica Neue"/>
                <a:ea typeface="Helvetica Neue"/>
                <a:cs typeface="Helvetica Neue"/>
                <a:sym typeface="Helvetica Neue"/>
              </a:defRPr>
            </a:lvl7pPr>
            <a:lvl8pPr lvl="7" marR="0" algn="l">
              <a:lnSpc>
                <a:spcPct val="100000"/>
              </a:lnSpc>
              <a:spcBef>
                <a:spcPts val="0"/>
              </a:spcBef>
              <a:spcAft>
                <a:spcPts val="0"/>
              </a:spcAft>
              <a:buClr>
                <a:srgbClr val="000000"/>
              </a:buClr>
              <a:buSzPts val="1100"/>
              <a:buFont typeface="Helvetica Neue"/>
              <a:buNone/>
              <a:defRPr b="0" i="0" sz="1400" u="none" cap="none" strike="noStrike">
                <a:solidFill>
                  <a:srgbClr val="000000"/>
                </a:solidFill>
                <a:latin typeface="Helvetica Neue"/>
                <a:ea typeface="Helvetica Neue"/>
                <a:cs typeface="Helvetica Neue"/>
                <a:sym typeface="Helvetica Neue"/>
              </a:defRPr>
            </a:lvl8pPr>
            <a:lvl9pPr lvl="8" marR="0" algn="l">
              <a:lnSpc>
                <a:spcPct val="100000"/>
              </a:lnSpc>
              <a:spcBef>
                <a:spcPts val="0"/>
              </a:spcBef>
              <a:spcAft>
                <a:spcPts val="0"/>
              </a:spcAft>
              <a:buClr>
                <a:srgbClr val="000000"/>
              </a:buClr>
              <a:buSzPts val="1100"/>
              <a:buFont typeface="Helvetica Neue"/>
              <a:buNone/>
              <a:defRPr b="0" i="0" sz="1400" u="none" cap="none" strike="noStrike">
                <a:solidFill>
                  <a:srgbClr val="000000"/>
                </a:solidFill>
                <a:latin typeface="Helvetica Neue"/>
                <a:ea typeface="Helvetica Neue"/>
                <a:cs typeface="Helvetica Neue"/>
                <a:sym typeface="Helvetica Neue"/>
              </a:defRPr>
            </a:lvl9pPr>
          </a:lstStyle>
          <a:p/>
        </p:txBody>
      </p:sp>
      <p:sp>
        <p:nvSpPr>
          <p:cNvPr id="52" name="Google Shape;52;p13"/>
          <p:cNvSpPr txBox="1"/>
          <p:nvPr>
            <p:ph idx="1" type="body"/>
          </p:nvPr>
        </p:nvSpPr>
        <p:spPr>
          <a:xfrm>
            <a:off x="628650" y="1369219"/>
            <a:ext cx="7886700" cy="3263400"/>
          </a:xfrm>
          <a:prstGeom prst="rect">
            <a:avLst/>
          </a:prstGeom>
          <a:noFill/>
          <a:ln>
            <a:noFill/>
          </a:ln>
        </p:spPr>
        <p:txBody>
          <a:bodyPr anchorCtr="0" anchor="t" bIns="34275" lIns="68575" spcFirstLastPara="1" rIns="68575" wrap="square" tIns="34275">
            <a:normAutofit/>
          </a:bodyPr>
          <a:lstStyle>
            <a:lvl1pPr indent="-361950" lvl="0" marL="457200" marR="0" algn="l">
              <a:lnSpc>
                <a:spcPct val="90000"/>
              </a:lnSpc>
              <a:spcBef>
                <a:spcPts val="800"/>
              </a:spcBef>
              <a:spcAft>
                <a:spcPts val="0"/>
              </a:spcAft>
              <a:buClr>
                <a:schemeClr val="dk1"/>
              </a:buClr>
              <a:buSzPts val="2100"/>
              <a:buFont typeface="Helvetica Neue"/>
              <a:buChar char="•"/>
              <a:defRPr b="0" i="0" sz="2100" u="none" cap="none" strike="noStrike">
                <a:solidFill>
                  <a:schemeClr val="dk1"/>
                </a:solidFill>
                <a:latin typeface="Helvetica Neue"/>
                <a:ea typeface="Helvetica Neue"/>
                <a:cs typeface="Helvetica Neue"/>
                <a:sym typeface="Helvetica Neue"/>
              </a:defRPr>
            </a:lvl1pPr>
            <a:lvl2pPr indent="-342900" lvl="1" marL="914400" marR="0" algn="l">
              <a:lnSpc>
                <a:spcPct val="90000"/>
              </a:lnSpc>
              <a:spcBef>
                <a:spcPts val="400"/>
              </a:spcBef>
              <a:spcAft>
                <a:spcPts val="0"/>
              </a:spcAft>
              <a:buClr>
                <a:schemeClr val="dk1"/>
              </a:buClr>
              <a:buSzPts val="1800"/>
              <a:buFont typeface="Helvetica Neue"/>
              <a:buChar char="•"/>
              <a:defRPr b="0" i="0" sz="1800" u="none" cap="none" strike="noStrike">
                <a:solidFill>
                  <a:schemeClr val="dk1"/>
                </a:solidFill>
                <a:latin typeface="Helvetica Neue"/>
                <a:ea typeface="Helvetica Neue"/>
                <a:cs typeface="Helvetica Neue"/>
                <a:sym typeface="Helvetica Neue"/>
              </a:defRPr>
            </a:lvl2pPr>
            <a:lvl3pPr indent="-323850" lvl="2" marL="1371600" marR="0" algn="l">
              <a:lnSpc>
                <a:spcPct val="90000"/>
              </a:lnSpc>
              <a:spcBef>
                <a:spcPts val="400"/>
              </a:spcBef>
              <a:spcAft>
                <a:spcPts val="0"/>
              </a:spcAft>
              <a:buClr>
                <a:schemeClr val="dk1"/>
              </a:buClr>
              <a:buSzPts val="1500"/>
              <a:buFont typeface="Helvetica Neue"/>
              <a:buChar char="•"/>
              <a:defRPr b="0" i="0" sz="1500" u="none" cap="none" strike="noStrike">
                <a:solidFill>
                  <a:schemeClr val="dk1"/>
                </a:solidFill>
                <a:latin typeface="Helvetica Neue"/>
                <a:ea typeface="Helvetica Neue"/>
                <a:cs typeface="Helvetica Neue"/>
                <a:sym typeface="Helvetica Neue"/>
              </a:defRPr>
            </a:lvl3pPr>
            <a:lvl4pPr indent="-317500" lvl="3" marL="1828800" marR="0" algn="l">
              <a:lnSpc>
                <a:spcPct val="90000"/>
              </a:lnSpc>
              <a:spcBef>
                <a:spcPts val="400"/>
              </a:spcBef>
              <a:spcAft>
                <a:spcPts val="0"/>
              </a:spcAft>
              <a:buClr>
                <a:schemeClr val="dk1"/>
              </a:buClr>
              <a:buSzPts val="1400"/>
              <a:buFont typeface="Helvetica Neue"/>
              <a:buChar char="•"/>
              <a:defRPr b="0" i="0" sz="1400" u="none" cap="none" strike="noStrike">
                <a:solidFill>
                  <a:schemeClr val="dk1"/>
                </a:solidFill>
                <a:latin typeface="Helvetica Neue"/>
                <a:ea typeface="Helvetica Neue"/>
                <a:cs typeface="Helvetica Neue"/>
                <a:sym typeface="Helvetica Neue"/>
              </a:defRPr>
            </a:lvl4pPr>
            <a:lvl5pPr indent="-317500" lvl="4" marL="2286000" marR="0" algn="l">
              <a:lnSpc>
                <a:spcPct val="90000"/>
              </a:lnSpc>
              <a:spcBef>
                <a:spcPts val="400"/>
              </a:spcBef>
              <a:spcAft>
                <a:spcPts val="0"/>
              </a:spcAft>
              <a:buClr>
                <a:schemeClr val="dk1"/>
              </a:buClr>
              <a:buSzPts val="1400"/>
              <a:buFont typeface="Helvetica Neue"/>
              <a:buChar char="•"/>
              <a:defRPr b="0" i="0" sz="1400" u="none" cap="none" strike="noStrike">
                <a:solidFill>
                  <a:schemeClr val="dk1"/>
                </a:solidFill>
                <a:latin typeface="Helvetica Neue"/>
                <a:ea typeface="Helvetica Neue"/>
                <a:cs typeface="Helvetica Neue"/>
                <a:sym typeface="Helvetica Neue"/>
              </a:defRPr>
            </a:lvl5pPr>
            <a:lvl6pPr indent="-317500" lvl="5" marL="2743200" marR="0" algn="l">
              <a:lnSpc>
                <a:spcPct val="90000"/>
              </a:lnSpc>
              <a:spcBef>
                <a:spcPts val="400"/>
              </a:spcBef>
              <a:spcAft>
                <a:spcPts val="0"/>
              </a:spcAft>
              <a:buClr>
                <a:schemeClr val="dk1"/>
              </a:buClr>
              <a:buSzPts val="1400"/>
              <a:buFont typeface="Helvetica Neue"/>
              <a:buChar char="•"/>
              <a:defRPr b="0" i="0" sz="1400" u="none" cap="none" strike="noStrike">
                <a:solidFill>
                  <a:schemeClr val="dk1"/>
                </a:solidFill>
                <a:latin typeface="Helvetica Neue"/>
                <a:ea typeface="Helvetica Neue"/>
                <a:cs typeface="Helvetica Neue"/>
                <a:sym typeface="Helvetica Neue"/>
              </a:defRPr>
            </a:lvl6pPr>
            <a:lvl7pPr indent="-317500" lvl="6" marL="3200400" marR="0" algn="l">
              <a:lnSpc>
                <a:spcPct val="90000"/>
              </a:lnSpc>
              <a:spcBef>
                <a:spcPts val="400"/>
              </a:spcBef>
              <a:spcAft>
                <a:spcPts val="0"/>
              </a:spcAft>
              <a:buClr>
                <a:schemeClr val="dk1"/>
              </a:buClr>
              <a:buSzPts val="1400"/>
              <a:buFont typeface="Helvetica Neue"/>
              <a:buChar char="•"/>
              <a:defRPr b="0" i="0" sz="1400" u="none" cap="none" strike="noStrike">
                <a:solidFill>
                  <a:schemeClr val="dk1"/>
                </a:solidFill>
                <a:latin typeface="Helvetica Neue"/>
                <a:ea typeface="Helvetica Neue"/>
                <a:cs typeface="Helvetica Neue"/>
                <a:sym typeface="Helvetica Neue"/>
              </a:defRPr>
            </a:lvl7pPr>
            <a:lvl8pPr indent="-317500" lvl="7" marL="3657600" marR="0" algn="l">
              <a:lnSpc>
                <a:spcPct val="90000"/>
              </a:lnSpc>
              <a:spcBef>
                <a:spcPts val="400"/>
              </a:spcBef>
              <a:spcAft>
                <a:spcPts val="0"/>
              </a:spcAft>
              <a:buClr>
                <a:schemeClr val="dk1"/>
              </a:buClr>
              <a:buSzPts val="1400"/>
              <a:buFont typeface="Helvetica Neue"/>
              <a:buChar char="•"/>
              <a:defRPr b="0" i="0" sz="1400" u="none" cap="none" strike="noStrike">
                <a:solidFill>
                  <a:schemeClr val="dk1"/>
                </a:solidFill>
                <a:latin typeface="Helvetica Neue"/>
                <a:ea typeface="Helvetica Neue"/>
                <a:cs typeface="Helvetica Neue"/>
                <a:sym typeface="Helvetica Neue"/>
              </a:defRPr>
            </a:lvl8pPr>
            <a:lvl9pPr indent="-317500" lvl="8" marL="4114800" marR="0" algn="l">
              <a:lnSpc>
                <a:spcPct val="90000"/>
              </a:lnSpc>
              <a:spcBef>
                <a:spcPts val="400"/>
              </a:spcBef>
              <a:spcAft>
                <a:spcPts val="0"/>
              </a:spcAft>
              <a:buClr>
                <a:schemeClr val="dk1"/>
              </a:buClr>
              <a:buSzPts val="1400"/>
              <a:buFont typeface="Helvetica Neue"/>
              <a:buChar char="•"/>
              <a:defRPr b="0" i="0" sz="1400" u="none" cap="none" strike="noStrike">
                <a:solidFill>
                  <a:schemeClr val="dk1"/>
                </a:solidFill>
                <a:latin typeface="Helvetica Neue"/>
                <a:ea typeface="Helvetica Neue"/>
                <a:cs typeface="Helvetica Neue"/>
                <a:sym typeface="Helvetica Neue"/>
              </a:defRPr>
            </a:lvl9pPr>
          </a:lstStyle>
          <a:p/>
        </p:txBody>
      </p:sp>
      <p:sp>
        <p:nvSpPr>
          <p:cNvPr id="53" name="Google Shape;53;p13"/>
          <p:cNvSpPr txBox="1"/>
          <p:nvPr>
            <p:ph idx="10" type="dt"/>
          </p:nvPr>
        </p:nvSpPr>
        <p:spPr>
          <a:xfrm>
            <a:off x="628650" y="4767263"/>
            <a:ext cx="2057400" cy="273900"/>
          </a:xfrm>
          <a:prstGeom prst="rect">
            <a:avLst/>
          </a:prstGeom>
          <a:noFill/>
          <a:ln>
            <a:noFill/>
          </a:ln>
        </p:spPr>
        <p:txBody>
          <a:bodyPr anchorCtr="0" anchor="ctr" bIns="34275" lIns="68575" spcFirstLastPara="1" rIns="68575" wrap="square" tIns="34275">
            <a:noAutofit/>
          </a:bodyPr>
          <a:lstStyle>
            <a:lvl1pPr lvl="0" marR="0" algn="l">
              <a:lnSpc>
                <a:spcPct val="100000"/>
              </a:lnSpc>
              <a:spcBef>
                <a:spcPts val="0"/>
              </a:spcBef>
              <a:spcAft>
                <a:spcPts val="0"/>
              </a:spcAft>
              <a:buClr>
                <a:srgbClr val="000000"/>
              </a:buClr>
              <a:buSzPts val="1100"/>
              <a:buFont typeface="Arial"/>
              <a:buNone/>
              <a:defRPr b="0" i="0" sz="900" u="none" cap="none" strike="noStrike">
                <a:solidFill>
                  <a:srgbClr val="757575"/>
                </a:solidFill>
                <a:latin typeface="Arial"/>
                <a:ea typeface="Arial"/>
                <a:cs typeface="Arial"/>
                <a:sym typeface="Arial"/>
              </a:defRPr>
            </a:lvl1pPr>
            <a:lvl2pPr lvl="1"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9pPr>
          </a:lstStyle>
          <a:p/>
        </p:txBody>
      </p:sp>
      <p:sp>
        <p:nvSpPr>
          <p:cNvPr id="54" name="Google Shape;54;p13"/>
          <p:cNvSpPr txBox="1"/>
          <p:nvPr>
            <p:ph idx="11" type="ftr"/>
          </p:nvPr>
        </p:nvSpPr>
        <p:spPr>
          <a:xfrm>
            <a:off x="3028950" y="4767263"/>
            <a:ext cx="3086100" cy="273900"/>
          </a:xfrm>
          <a:prstGeom prst="rect">
            <a:avLst/>
          </a:prstGeom>
          <a:noFill/>
          <a:ln>
            <a:noFill/>
          </a:ln>
        </p:spPr>
        <p:txBody>
          <a:bodyPr anchorCtr="0" anchor="ctr" bIns="34275" lIns="68575" spcFirstLastPara="1" rIns="68575" wrap="square" tIns="34275">
            <a:noAutofit/>
          </a:bodyPr>
          <a:lstStyle>
            <a:lvl1pPr lvl="0" marR="0" algn="ctr">
              <a:lnSpc>
                <a:spcPct val="100000"/>
              </a:lnSpc>
              <a:spcBef>
                <a:spcPts val="0"/>
              </a:spcBef>
              <a:spcAft>
                <a:spcPts val="0"/>
              </a:spcAft>
              <a:buClr>
                <a:srgbClr val="000000"/>
              </a:buClr>
              <a:buSzPts val="1100"/>
              <a:buFont typeface="Arial"/>
              <a:buNone/>
              <a:defRPr b="0" i="0" sz="900" u="none" cap="none" strike="noStrike">
                <a:solidFill>
                  <a:srgbClr val="757575"/>
                </a:solidFill>
                <a:latin typeface="Arial"/>
                <a:ea typeface="Arial"/>
                <a:cs typeface="Arial"/>
                <a:sym typeface="Arial"/>
              </a:defRPr>
            </a:lvl1pPr>
            <a:lvl2pPr lvl="1"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2pPr>
            <a:lvl3pPr lvl="2"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3pPr>
            <a:lvl4pPr lvl="3"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4pPr>
            <a:lvl5pPr lvl="4"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5pPr>
            <a:lvl6pPr lvl="5"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6pPr>
            <a:lvl7pPr lvl="6"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7pPr>
            <a:lvl8pPr lvl="7"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8pPr>
            <a:lvl9pPr lvl="8" marR="0" algn="l">
              <a:lnSpc>
                <a:spcPct val="100000"/>
              </a:lnSpc>
              <a:spcBef>
                <a:spcPts val="0"/>
              </a:spcBef>
              <a:spcAft>
                <a:spcPts val="0"/>
              </a:spcAft>
              <a:buClr>
                <a:srgbClr val="000000"/>
              </a:buClr>
              <a:buSzPts val="1100"/>
              <a:buFont typeface="Arial"/>
              <a:buNone/>
              <a:defRPr b="0" i="0" sz="1400" u="none" cap="none" strike="noStrike">
                <a:solidFill>
                  <a:schemeClr val="dk1"/>
                </a:solidFill>
                <a:latin typeface="Arial"/>
                <a:ea typeface="Arial"/>
                <a:cs typeface="Arial"/>
                <a:sym typeface="Arial"/>
              </a:defRPr>
            </a:lvl9pPr>
          </a:lstStyle>
          <a:p/>
        </p:txBody>
      </p:sp>
      <p:sp>
        <p:nvSpPr>
          <p:cNvPr id="55" name="Google Shape;55;p13"/>
          <p:cNvSpPr txBox="1"/>
          <p:nvPr>
            <p:ph idx="12" type="sldNum"/>
          </p:nvPr>
        </p:nvSpPr>
        <p:spPr>
          <a:xfrm>
            <a:off x="6457950" y="4767263"/>
            <a:ext cx="2057400" cy="273900"/>
          </a:xfrm>
          <a:prstGeom prst="rect">
            <a:avLst/>
          </a:prstGeom>
          <a:noFill/>
          <a:ln>
            <a:noFill/>
          </a:ln>
        </p:spPr>
        <p:txBody>
          <a:bodyPr anchorCtr="0" anchor="ctr" bIns="34275" lIns="68575" spcFirstLastPara="1" rIns="68575" wrap="square" tIns="34275">
            <a:noAutofit/>
          </a:bodyPr>
          <a:lstStyle>
            <a:lvl1pPr indent="0" lvl="0"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900"/>
              <a:buFont typeface="Arial"/>
              <a:buNone/>
              <a:defRPr b="0" i="0" sz="900" u="none" cap="none" strike="noStrike">
                <a:solidFill>
                  <a:srgbClr val="757575"/>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6.png"/><Relationship Id="rId4"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2.png"/><Relationship Id="rId5"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hyperlink" Target="https://tinyurl.com/43fy5vh2" TargetMode="External"/><Relationship Id="rId5"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hyperlink" Target="https://arxiv.org/abs/2405.05386"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6.png"/><Relationship Id="rId4" Type="http://schemas.openxmlformats.org/officeDocument/2006/relationships/image" Target="../media/image11.png"/><Relationship Id="rId5" Type="http://schemas.openxmlformats.org/officeDocument/2006/relationships/image" Target="../media/image5.png"/><Relationship Id="rId6" Type="http://schemas.openxmlformats.org/officeDocument/2006/relationships/hyperlink" Target="https://www.instagram.com/westernu.ai/"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6.png"/><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6.png"/><Relationship Id="rId4" Type="http://schemas.openxmlformats.org/officeDocument/2006/relationships/hyperlink" Target="http://featureinterp.replit.app" TargetMode="External"/><Relationship Id="rId5" Type="http://schemas.openxmlformats.org/officeDocument/2006/relationships/hyperlink" Target="https://cloud.google.com/vertex-ai/docs/explainable-ai/overview" TargetMode="External"/><Relationship Id="rId6" Type="http://schemas.openxmlformats.org/officeDocument/2006/relationships/image" Target="../media/image10.png"/><Relationship Id="rId7"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8" name="Shape 128"/>
        <p:cNvGrpSpPr/>
        <p:nvPr/>
      </p:nvGrpSpPr>
      <p:grpSpPr>
        <a:xfrm>
          <a:off x="0" y="0"/>
          <a:ext cx="0" cy="0"/>
          <a:chOff x="0" y="0"/>
          <a:chExt cx="0" cy="0"/>
        </a:xfrm>
      </p:grpSpPr>
      <p:sp>
        <p:nvSpPr>
          <p:cNvPr id="129" name="Google Shape;129;p25"/>
          <p:cNvSpPr txBox="1"/>
          <p:nvPr/>
        </p:nvSpPr>
        <p:spPr>
          <a:xfrm>
            <a:off x="1640700" y="3880025"/>
            <a:ext cx="5862600" cy="1076400"/>
          </a:xfrm>
          <a:prstGeom prst="rect">
            <a:avLst/>
          </a:prstGeom>
          <a:noFill/>
          <a:ln>
            <a:noFill/>
          </a:ln>
        </p:spPr>
        <p:txBody>
          <a:bodyPr anchorCtr="0" anchor="t" bIns="68575" lIns="68575" spcFirstLastPara="1" rIns="68575" wrap="square" tIns="68575">
            <a:noAutofit/>
          </a:bodyPr>
          <a:lstStyle/>
          <a:p>
            <a:pPr indent="0" lvl="0" marL="0" rtl="0" algn="ctr">
              <a:spcBef>
                <a:spcPts val="0"/>
              </a:spcBef>
              <a:spcAft>
                <a:spcPts val="0"/>
              </a:spcAft>
              <a:buNone/>
            </a:pPr>
            <a:r>
              <a:rPr b="1" lang="en" sz="4700">
                <a:solidFill>
                  <a:srgbClr val="FFFFFF"/>
                </a:solidFill>
                <a:latin typeface="Nunito"/>
                <a:ea typeface="Nunito"/>
                <a:cs typeface="Nunito"/>
                <a:sym typeface="Nunito"/>
              </a:rPr>
              <a:t>Explainable AI (XAI) </a:t>
            </a:r>
            <a:endParaRPr b="1" sz="4700">
              <a:solidFill>
                <a:srgbClr val="FFFFFF"/>
              </a:solidFill>
              <a:latin typeface="Nunito"/>
              <a:ea typeface="Nunito"/>
              <a:cs typeface="Nunito"/>
              <a:sym typeface="Nunit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2" name="Shape 192"/>
        <p:cNvGrpSpPr/>
        <p:nvPr/>
      </p:nvGrpSpPr>
      <p:grpSpPr>
        <a:xfrm>
          <a:off x="0" y="0"/>
          <a:ext cx="0" cy="0"/>
          <a:chOff x="0" y="0"/>
          <a:chExt cx="0" cy="0"/>
        </a:xfrm>
      </p:grpSpPr>
      <p:sp>
        <p:nvSpPr>
          <p:cNvPr id="193" name="Google Shape;193;p34"/>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Black box: Shapley Additive Explanations (SHAP)</a:t>
            </a:r>
            <a:endParaRPr b="1" sz="2800">
              <a:solidFill>
                <a:schemeClr val="lt1"/>
              </a:solidFill>
              <a:latin typeface="Nunito"/>
              <a:ea typeface="Nunito"/>
              <a:cs typeface="Nunito"/>
              <a:sym typeface="Nunito"/>
            </a:endParaRPr>
          </a:p>
        </p:txBody>
      </p:sp>
      <p:sp>
        <p:nvSpPr>
          <p:cNvPr id="194" name="Google Shape;194;p34"/>
          <p:cNvSpPr txBox="1"/>
          <p:nvPr/>
        </p:nvSpPr>
        <p:spPr>
          <a:xfrm>
            <a:off x="609325" y="1489800"/>
            <a:ext cx="3139500" cy="2943000"/>
          </a:xfrm>
          <a:prstGeom prst="rect">
            <a:avLst/>
          </a:prstGeom>
          <a:noFill/>
          <a:ln>
            <a:noFill/>
          </a:ln>
        </p:spPr>
        <p:txBody>
          <a:bodyPr anchorCtr="0" anchor="t" bIns="68575" lIns="68575" spcFirstLastPara="1" rIns="68575" wrap="square" tIns="68575">
            <a:noAutofit/>
          </a:bodyPr>
          <a:lstStyle/>
          <a:p>
            <a:pPr indent="0" lvl="0" marL="0" rtl="0" algn="l">
              <a:lnSpc>
                <a:spcPct val="150000"/>
              </a:lnSpc>
              <a:spcBef>
                <a:spcPts val="0"/>
              </a:spcBef>
              <a:spcAft>
                <a:spcPts val="0"/>
              </a:spcAft>
              <a:buNone/>
            </a:pPr>
            <a:r>
              <a:rPr b="1" lang="en" sz="1900">
                <a:solidFill>
                  <a:schemeClr val="lt1"/>
                </a:solidFill>
                <a:latin typeface="Nunito"/>
                <a:ea typeface="Nunito"/>
                <a:cs typeface="Nunito"/>
                <a:sym typeface="Nunito"/>
              </a:rPr>
              <a:t>We </a:t>
            </a:r>
            <a:r>
              <a:rPr b="1" lang="en" sz="1900">
                <a:solidFill>
                  <a:schemeClr val="lt1"/>
                </a:solidFill>
                <a:latin typeface="Nunito"/>
                <a:ea typeface="Nunito"/>
                <a:cs typeface="Nunito"/>
                <a:sym typeface="Nunito"/>
              </a:rPr>
              <a:t>perturb the input and use a SHAP library to calculate how much each token/feature contributes towards the input, called Shapley Values. </a:t>
            </a:r>
            <a:endParaRPr b="1" sz="19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t/>
            </a:r>
            <a:endParaRPr b="1" sz="1900">
              <a:solidFill>
                <a:schemeClr val="lt1"/>
              </a:solidFill>
              <a:latin typeface="Nunito"/>
              <a:ea typeface="Nunito"/>
              <a:cs typeface="Nunito"/>
              <a:sym typeface="Nunito"/>
            </a:endParaRPr>
          </a:p>
        </p:txBody>
      </p:sp>
      <p:pic>
        <p:nvPicPr>
          <p:cNvPr id="195" name="Google Shape;195;p34"/>
          <p:cNvPicPr preferRelativeResize="0"/>
          <p:nvPr/>
        </p:nvPicPr>
        <p:blipFill>
          <a:blip r:embed="rId4">
            <a:alphaModFix/>
          </a:blip>
          <a:stretch>
            <a:fillRect/>
          </a:stretch>
        </p:blipFill>
        <p:spPr>
          <a:xfrm>
            <a:off x="4092875" y="1543450"/>
            <a:ext cx="4776576" cy="2618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9" name="Shape 199"/>
        <p:cNvGrpSpPr/>
        <p:nvPr/>
      </p:nvGrpSpPr>
      <p:grpSpPr>
        <a:xfrm>
          <a:off x="0" y="0"/>
          <a:ext cx="0" cy="0"/>
          <a:chOff x="0" y="0"/>
          <a:chExt cx="0" cy="0"/>
        </a:xfrm>
      </p:grpSpPr>
      <p:sp>
        <p:nvSpPr>
          <p:cNvPr id="200" name="Google Shape;200;p35"/>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Black box: Shapley Additive Explanations (SHAP)</a:t>
            </a:r>
            <a:endParaRPr b="1" sz="2800">
              <a:solidFill>
                <a:schemeClr val="lt1"/>
              </a:solidFill>
              <a:latin typeface="Nunito"/>
              <a:ea typeface="Nunito"/>
              <a:cs typeface="Nunito"/>
              <a:sym typeface="Nunito"/>
            </a:endParaRPr>
          </a:p>
        </p:txBody>
      </p:sp>
      <p:sp>
        <p:nvSpPr>
          <p:cNvPr id="201" name="Google Shape;201;p35"/>
          <p:cNvSpPr txBox="1"/>
          <p:nvPr/>
        </p:nvSpPr>
        <p:spPr>
          <a:xfrm>
            <a:off x="609325" y="1489800"/>
            <a:ext cx="7963200" cy="2943000"/>
          </a:xfrm>
          <a:prstGeom prst="rect">
            <a:avLst/>
          </a:prstGeom>
          <a:noFill/>
          <a:ln>
            <a:noFill/>
          </a:ln>
        </p:spPr>
        <p:txBody>
          <a:bodyPr anchorCtr="0" anchor="t" bIns="68575" lIns="68575" spcFirstLastPara="1" rIns="68575" wrap="square" tIns="68575">
            <a:noAutofit/>
          </a:bodyPr>
          <a:lstStyle/>
          <a:p>
            <a:pPr indent="0" lvl="0" marL="0" rtl="0" algn="l">
              <a:lnSpc>
                <a:spcPct val="150000"/>
              </a:lnSpc>
              <a:spcBef>
                <a:spcPts val="0"/>
              </a:spcBef>
              <a:spcAft>
                <a:spcPts val="0"/>
              </a:spcAft>
              <a:buNone/>
            </a:pPr>
            <a:r>
              <a:rPr b="1" lang="en" sz="1900">
                <a:solidFill>
                  <a:schemeClr val="lt1"/>
                </a:solidFill>
                <a:latin typeface="Nunito"/>
                <a:ea typeface="Nunito"/>
                <a:cs typeface="Nunito"/>
                <a:sym typeface="Nunito"/>
              </a:rPr>
              <a:t>SHAP great, because we get a global picture, while remaining a black box model (ie. almost always works). </a:t>
            </a:r>
            <a:endParaRPr b="1" sz="19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t/>
            </a:r>
            <a:endParaRPr b="1" sz="19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1900">
                <a:solidFill>
                  <a:schemeClr val="lt1"/>
                </a:solidFill>
                <a:latin typeface="Nunito"/>
                <a:ea typeface="Nunito"/>
                <a:cs typeface="Nunito"/>
                <a:sym typeface="Nunito"/>
              </a:rPr>
              <a:t>Of course, the downside is that the amount of generations gets insane. OpenAI provides $15,000 of free API usage to any legal plaintiff, which is still not enough to truly see model behaviour.</a:t>
            </a:r>
            <a:endParaRPr b="1" sz="19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t/>
            </a:r>
            <a:endParaRPr b="1" sz="1900">
              <a:solidFill>
                <a:schemeClr val="lt1"/>
              </a:solidFill>
              <a:latin typeface="Nunito"/>
              <a:ea typeface="Nunito"/>
              <a:cs typeface="Nunito"/>
              <a:sym typeface="Nunit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05" name="Shape 205"/>
        <p:cNvGrpSpPr/>
        <p:nvPr/>
      </p:nvGrpSpPr>
      <p:grpSpPr>
        <a:xfrm>
          <a:off x="0" y="0"/>
          <a:ext cx="0" cy="0"/>
          <a:chOff x="0" y="0"/>
          <a:chExt cx="0" cy="0"/>
        </a:xfrm>
      </p:grpSpPr>
      <p:sp>
        <p:nvSpPr>
          <p:cNvPr id="206" name="Google Shape;206;p36"/>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300">
                <a:solidFill>
                  <a:schemeClr val="lt1"/>
                </a:solidFill>
                <a:latin typeface="Nunito"/>
                <a:ea typeface="Nunito"/>
                <a:cs typeface="Nunito"/>
                <a:sym typeface="Nunito"/>
              </a:rPr>
              <a:t>Black box: </a:t>
            </a:r>
            <a:r>
              <a:rPr b="1" lang="en" sz="2300">
                <a:solidFill>
                  <a:schemeClr val="lt1"/>
                </a:solidFill>
                <a:latin typeface="Nunito"/>
                <a:ea typeface="Nunito"/>
                <a:cs typeface="Nunito"/>
                <a:sym typeface="Nunito"/>
              </a:rPr>
              <a:t>Local Interpretable Model-Agnostic Explanations </a:t>
            </a:r>
            <a:endParaRPr b="1" sz="2300">
              <a:solidFill>
                <a:schemeClr val="lt1"/>
              </a:solidFill>
              <a:latin typeface="Nunito"/>
              <a:ea typeface="Nunito"/>
              <a:cs typeface="Nunito"/>
              <a:sym typeface="Nunito"/>
            </a:endParaRPr>
          </a:p>
          <a:p>
            <a:pPr indent="0" lvl="0" marL="0" rtl="0" algn="l">
              <a:lnSpc>
                <a:spcPct val="150000"/>
              </a:lnSpc>
              <a:spcBef>
                <a:spcPts val="0"/>
              </a:spcBef>
              <a:spcAft>
                <a:spcPts val="0"/>
              </a:spcAft>
              <a:buClr>
                <a:schemeClr val="dk1"/>
              </a:buClr>
              <a:buSzPts val="1100"/>
              <a:buFont typeface="Arial"/>
              <a:buNone/>
            </a:pPr>
            <a:r>
              <a:t/>
            </a:r>
            <a:endParaRPr b="1" sz="1600">
              <a:solidFill>
                <a:schemeClr val="lt1"/>
              </a:solidFill>
              <a:latin typeface="Nunito"/>
              <a:ea typeface="Nunito"/>
              <a:cs typeface="Nunito"/>
              <a:sym typeface="Nunito"/>
            </a:endParaRPr>
          </a:p>
          <a:p>
            <a:pPr indent="0" lvl="0" marL="0" rtl="0" algn="l">
              <a:lnSpc>
                <a:spcPct val="150000"/>
              </a:lnSpc>
              <a:spcBef>
                <a:spcPts val="0"/>
              </a:spcBef>
              <a:spcAft>
                <a:spcPts val="0"/>
              </a:spcAft>
              <a:buClr>
                <a:schemeClr val="dk1"/>
              </a:buClr>
              <a:buSzPts val="1100"/>
              <a:buFont typeface="Arial"/>
              <a:buNone/>
            </a:pPr>
            <a:r>
              <a:t/>
            </a:r>
            <a:endParaRPr b="1" sz="1600">
              <a:solidFill>
                <a:schemeClr val="lt1"/>
              </a:solidFill>
              <a:latin typeface="Nunito"/>
              <a:ea typeface="Nunito"/>
              <a:cs typeface="Nunito"/>
              <a:sym typeface="Nunito"/>
            </a:endParaRPr>
          </a:p>
          <a:p>
            <a:pPr indent="0" lvl="0" marL="0" rtl="0" algn="l">
              <a:spcBef>
                <a:spcPts val="0"/>
              </a:spcBef>
              <a:spcAft>
                <a:spcPts val="0"/>
              </a:spcAft>
              <a:buNone/>
            </a:pPr>
            <a:r>
              <a:t/>
            </a:r>
            <a:endParaRPr b="1" sz="2300">
              <a:solidFill>
                <a:schemeClr val="lt1"/>
              </a:solidFill>
              <a:latin typeface="Nunito"/>
              <a:ea typeface="Nunito"/>
              <a:cs typeface="Nunito"/>
              <a:sym typeface="Nunito"/>
            </a:endParaRPr>
          </a:p>
        </p:txBody>
      </p:sp>
      <p:sp>
        <p:nvSpPr>
          <p:cNvPr id="207" name="Google Shape;207;p36"/>
          <p:cNvSpPr txBox="1"/>
          <p:nvPr/>
        </p:nvSpPr>
        <p:spPr>
          <a:xfrm>
            <a:off x="609325" y="1559175"/>
            <a:ext cx="3676800" cy="2724000"/>
          </a:xfrm>
          <a:prstGeom prst="rect">
            <a:avLst/>
          </a:prstGeom>
          <a:noFill/>
          <a:ln>
            <a:noFill/>
          </a:ln>
        </p:spPr>
        <p:txBody>
          <a:bodyPr anchorCtr="0" anchor="t" bIns="68575" lIns="68575" spcFirstLastPara="1" rIns="68575" wrap="square" tIns="68575">
            <a:noAutofit/>
          </a:bodyPr>
          <a:lstStyle/>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LIME essentially applies a linear regression model (which is perfectly explainable) onto a narrow area of the full model.</a:t>
            </a:r>
            <a:endParaRPr b="1" sz="2100">
              <a:solidFill>
                <a:schemeClr val="lt1"/>
              </a:solidFill>
              <a:latin typeface="Nunito"/>
              <a:ea typeface="Nunito"/>
              <a:cs typeface="Nunito"/>
              <a:sym typeface="Nunito"/>
            </a:endParaRPr>
          </a:p>
        </p:txBody>
      </p:sp>
      <p:pic>
        <p:nvPicPr>
          <p:cNvPr id="208" name="Google Shape;208;p36"/>
          <p:cNvPicPr preferRelativeResize="0"/>
          <p:nvPr/>
        </p:nvPicPr>
        <p:blipFill>
          <a:blip r:embed="rId4">
            <a:alphaModFix/>
          </a:blip>
          <a:stretch>
            <a:fillRect/>
          </a:stretch>
        </p:blipFill>
        <p:spPr>
          <a:xfrm>
            <a:off x="4572000" y="1559175"/>
            <a:ext cx="4288449" cy="698125"/>
          </a:xfrm>
          <a:prstGeom prst="rect">
            <a:avLst/>
          </a:prstGeom>
          <a:noFill/>
          <a:ln>
            <a:noFill/>
          </a:ln>
        </p:spPr>
      </p:pic>
      <p:pic>
        <p:nvPicPr>
          <p:cNvPr id="209" name="Google Shape;209;p36"/>
          <p:cNvPicPr preferRelativeResize="0"/>
          <p:nvPr/>
        </p:nvPicPr>
        <p:blipFill>
          <a:blip r:embed="rId5">
            <a:alphaModFix/>
          </a:blip>
          <a:stretch>
            <a:fillRect/>
          </a:stretch>
        </p:blipFill>
        <p:spPr>
          <a:xfrm>
            <a:off x="4572000" y="2325025"/>
            <a:ext cx="4288450" cy="231192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3" name="Shape 213"/>
        <p:cNvGrpSpPr/>
        <p:nvPr/>
      </p:nvGrpSpPr>
      <p:grpSpPr>
        <a:xfrm>
          <a:off x="0" y="0"/>
          <a:ext cx="0" cy="0"/>
          <a:chOff x="0" y="0"/>
          <a:chExt cx="0" cy="0"/>
        </a:xfrm>
      </p:grpSpPr>
      <p:sp>
        <p:nvSpPr>
          <p:cNvPr id="214" name="Google Shape;214;p37"/>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White box</a:t>
            </a:r>
            <a:endParaRPr b="1" sz="2800">
              <a:solidFill>
                <a:schemeClr val="lt1"/>
              </a:solidFill>
              <a:latin typeface="Nunito"/>
              <a:ea typeface="Nunito"/>
              <a:cs typeface="Nunito"/>
              <a:sym typeface="Nunito"/>
            </a:endParaRPr>
          </a:p>
        </p:txBody>
      </p:sp>
      <p:sp>
        <p:nvSpPr>
          <p:cNvPr id="215" name="Google Shape;215;p37"/>
          <p:cNvSpPr txBox="1"/>
          <p:nvPr/>
        </p:nvSpPr>
        <p:spPr>
          <a:xfrm>
            <a:off x="609325" y="1559175"/>
            <a:ext cx="7982100" cy="2724000"/>
          </a:xfrm>
          <a:prstGeom prst="rect">
            <a:avLst/>
          </a:prstGeom>
          <a:noFill/>
          <a:ln>
            <a:noFill/>
          </a:ln>
        </p:spPr>
        <p:txBody>
          <a:bodyPr anchorCtr="0" anchor="t" bIns="68575" lIns="68575" spcFirstLastPara="1" rIns="68575" wrap="square" tIns="68575">
            <a:noAutofit/>
          </a:bodyPr>
          <a:lstStyle/>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White-box is a white elephant. Good progress in attention attribution is being made, but ultimately it is very difficult.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Ecco is a project that attempts to explain generations (both causal and masked).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t/>
            </a:r>
            <a:endParaRPr b="1" sz="2100">
              <a:solidFill>
                <a:schemeClr val="lt1"/>
              </a:solidFill>
              <a:latin typeface="Nunito"/>
              <a:ea typeface="Nunito"/>
              <a:cs typeface="Nunito"/>
              <a:sym typeface="Nunito"/>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19" name="Shape 219"/>
        <p:cNvGrpSpPr/>
        <p:nvPr/>
      </p:nvGrpSpPr>
      <p:grpSpPr>
        <a:xfrm>
          <a:off x="0" y="0"/>
          <a:ext cx="0" cy="0"/>
          <a:chOff x="0" y="0"/>
          <a:chExt cx="0" cy="0"/>
        </a:xfrm>
      </p:grpSpPr>
      <p:sp>
        <p:nvSpPr>
          <p:cNvPr id="220" name="Google Shape;220;p38"/>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White box</a:t>
            </a:r>
            <a:endParaRPr b="1" sz="2800">
              <a:solidFill>
                <a:schemeClr val="lt1"/>
              </a:solidFill>
              <a:latin typeface="Nunito"/>
              <a:ea typeface="Nunito"/>
              <a:cs typeface="Nunito"/>
              <a:sym typeface="Nunito"/>
            </a:endParaRPr>
          </a:p>
        </p:txBody>
      </p:sp>
      <p:sp>
        <p:nvSpPr>
          <p:cNvPr id="221" name="Google Shape;221;p38"/>
          <p:cNvSpPr txBox="1"/>
          <p:nvPr/>
        </p:nvSpPr>
        <p:spPr>
          <a:xfrm>
            <a:off x="609325" y="1559175"/>
            <a:ext cx="3664800" cy="2724000"/>
          </a:xfrm>
          <a:prstGeom prst="rect">
            <a:avLst/>
          </a:prstGeom>
          <a:noFill/>
          <a:ln>
            <a:noFill/>
          </a:ln>
        </p:spPr>
        <p:txBody>
          <a:bodyPr anchorCtr="0" anchor="t" bIns="68575" lIns="68575" spcFirstLastPara="1" rIns="68575" wrap="square" tIns="68575">
            <a:noAutofit/>
          </a:bodyPr>
          <a:lstStyle/>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Ecco Demo!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u="sng">
                <a:solidFill>
                  <a:schemeClr val="hlink"/>
                </a:solidFill>
                <a:latin typeface="Nunito"/>
                <a:ea typeface="Nunito"/>
                <a:cs typeface="Nunito"/>
                <a:sym typeface="Nunito"/>
                <a:hlinkClick r:id="rId4"/>
              </a:rPr>
              <a:t>https://tinyurl.com/43fy5vh2</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This Colab notebook is a fun example of whitebox neuron capturing</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t/>
            </a:r>
            <a:endParaRPr b="1" sz="2100">
              <a:solidFill>
                <a:schemeClr val="lt1"/>
              </a:solidFill>
              <a:latin typeface="Nunito"/>
              <a:ea typeface="Nunito"/>
              <a:cs typeface="Nunito"/>
              <a:sym typeface="Nunito"/>
            </a:endParaRPr>
          </a:p>
        </p:txBody>
      </p:sp>
      <p:pic>
        <p:nvPicPr>
          <p:cNvPr id="222" name="Google Shape;222;p38"/>
          <p:cNvPicPr preferRelativeResize="0"/>
          <p:nvPr/>
        </p:nvPicPr>
        <p:blipFill>
          <a:blip r:embed="rId5">
            <a:alphaModFix/>
          </a:blip>
          <a:stretch>
            <a:fillRect/>
          </a:stretch>
        </p:blipFill>
        <p:spPr>
          <a:xfrm>
            <a:off x="4461350" y="903550"/>
            <a:ext cx="3664800" cy="36648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26" name="Shape 226"/>
        <p:cNvGrpSpPr/>
        <p:nvPr/>
      </p:nvGrpSpPr>
      <p:grpSpPr>
        <a:xfrm>
          <a:off x="0" y="0"/>
          <a:ext cx="0" cy="0"/>
          <a:chOff x="0" y="0"/>
          <a:chExt cx="0" cy="0"/>
        </a:xfrm>
      </p:grpSpPr>
      <p:sp>
        <p:nvSpPr>
          <p:cNvPr id="227" name="Google Shape;227;p39"/>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Prompt Engineering</a:t>
            </a:r>
            <a:endParaRPr b="1" sz="2800">
              <a:solidFill>
                <a:schemeClr val="lt1"/>
              </a:solidFill>
              <a:latin typeface="Nunito"/>
              <a:ea typeface="Nunito"/>
              <a:cs typeface="Nunito"/>
              <a:sym typeface="Nunito"/>
            </a:endParaRPr>
          </a:p>
        </p:txBody>
      </p:sp>
      <p:sp>
        <p:nvSpPr>
          <p:cNvPr id="228" name="Google Shape;228;p39"/>
          <p:cNvSpPr txBox="1"/>
          <p:nvPr/>
        </p:nvSpPr>
        <p:spPr>
          <a:xfrm>
            <a:off x="609325" y="1559175"/>
            <a:ext cx="7982100" cy="2724000"/>
          </a:xfrm>
          <a:prstGeom prst="rect">
            <a:avLst/>
          </a:prstGeom>
          <a:noFill/>
          <a:ln>
            <a:noFill/>
          </a:ln>
        </p:spPr>
        <p:txBody>
          <a:bodyPr anchorCtr="0" anchor="t" bIns="68575" lIns="68575" spcFirstLastPara="1" rIns="68575" wrap="square" tIns="68575">
            <a:noAutofit/>
          </a:bodyPr>
          <a:lstStyle/>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This is the go-to for a basic implementation of many AI strategies. Unfortunately, it does not work too well for XAI.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Imagine testing a software programming via logging statements. It’s very helpful, but does not tell you more than what you already know, and does not react to differing inputs</a:t>
            </a:r>
            <a:endParaRPr b="1" sz="2100">
              <a:solidFill>
                <a:schemeClr val="lt1"/>
              </a:solidFill>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2" name="Shape 232"/>
        <p:cNvGrpSpPr/>
        <p:nvPr/>
      </p:nvGrpSpPr>
      <p:grpSpPr>
        <a:xfrm>
          <a:off x="0" y="0"/>
          <a:ext cx="0" cy="0"/>
          <a:chOff x="0" y="0"/>
          <a:chExt cx="0" cy="0"/>
        </a:xfrm>
      </p:grpSpPr>
      <p:sp>
        <p:nvSpPr>
          <p:cNvPr id="233" name="Google Shape;233;p40"/>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Conclusion </a:t>
            </a:r>
            <a:endParaRPr b="1" sz="2800">
              <a:solidFill>
                <a:schemeClr val="lt1"/>
              </a:solidFill>
              <a:latin typeface="Nunito"/>
              <a:ea typeface="Nunito"/>
              <a:cs typeface="Nunito"/>
              <a:sym typeface="Nunito"/>
            </a:endParaRPr>
          </a:p>
        </p:txBody>
      </p:sp>
      <p:sp>
        <p:nvSpPr>
          <p:cNvPr id="234" name="Google Shape;234;p40"/>
          <p:cNvSpPr txBox="1"/>
          <p:nvPr/>
        </p:nvSpPr>
        <p:spPr>
          <a:xfrm>
            <a:off x="580950" y="1595825"/>
            <a:ext cx="7982100" cy="2724000"/>
          </a:xfrm>
          <a:prstGeom prst="rect">
            <a:avLst/>
          </a:prstGeom>
          <a:noFill/>
          <a:ln>
            <a:noFill/>
          </a:ln>
        </p:spPr>
        <p:txBody>
          <a:bodyPr anchorCtr="0" anchor="t" bIns="68575" lIns="68575" spcFirstLastPara="1" rIns="68575" wrap="square" tIns="68575">
            <a:noAutofit/>
          </a:bodyPr>
          <a:lstStyle/>
          <a:p>
            <a:pPr indent="-374650" lvl="0" marL="457200" rtl="0" algn="l">
              <a:lnSpc>
                <a:spcPct val="150000"/>
              </a:lnSpc>
              <a:spcBef>
                <a:spcPts val="0"/>
              </a:spcBef>
              <a:spcAft>
                <a:spcPts val="0"/>
              </a:spcAft>
              <a:buClr>
                <a:schemeClr val="lt1"/>
              </a:buClr>
              <a:buSzPts val="2300"/>
              <a:buFont typeface="Nunito"/>
              <a:buChar char="●"/>
            </a:pPr>
            <a:r>
              <a:rPr b="1" lang="en" sz="2300">
                <a:solidFill>
                  <a:schemeClr val="lt1"/>
                </a:solidFill>
                <a:latin typeface="Nunito"/>
                <a:ea typeface="Nunito"/>
                <a:cs typeface="Nunito"/>
                <a:sym typeface="Nunito"/>
              </a:rPr>
              <a:t>XAI not strictly necessary</a:t>
            </a:r>
            <a:endParaRPr b="1" sz="2300">
              <a:solidFill>
                <a:schemeClr val="lt1"/>
              </a:solidFill>
              <a:latin typeface="Nunito"/>
              <a:ea typeface="Nunito"/>
              <a:cs typeface="Nunito"/>
              <a:sym typeface="Nunito"/>
            </a:endParaRPr>
          </a:p>
          <a:p>
            <a:pPr indent="-374650" lvl="0" marL="457200" rtl="0" algn="l">
              <a:lnSpc>
                <a:spcPct val="150000"/>
              </a:lnSpc>
              <a:spcBef>
                <a:spcPts val="0"/>
              </a:spcBef>
              <a:spcAft>
                <a:spcPts val="0"/>
              </a:spcAft>
              <a:buClr>
                <a:schemeClr val="lt1"/>
              </a:buClr>
              <a:buSzPts val="2300"/>
              <a:buFont typeface="Nunito"/>
              <a:buChar char="●"/>
            </a:pPr>
            <a:r>
              <a:rPr b="1" lang="en" sz="2300">
                <a:solidFill>
                  <a:schemeClr val="lt1"/>
                </a:solidFill>
                <a:latin typeface="Nunito"/>
                <a:ea typeface="Nunito"/>
                <a:cs typeface="Nunito"/>
                <a:sym typeface="Nunito"/>
              </a:rPr>
              <a:t>Explainability-performance tradeoff </a:t>
            </a:r>
            <a:endParaRPr b="1" sz="2300">
              <a:solidFill>
                <a:schemeClr val="lt1"/>
              </a:solidFill>
              <a:latin typeface="Nunito"/>
              <a:ea typeface="Nunito"/>
              <a:cs typeface="Nunito"/>
              <a:sym typeface="Nunito"/>
            </a:endParaRPr>
          </a:p>
          <a:p>
            <a:pPr indent="-374650" lvl="0" marL="457200" rtl="0" algn="l">
              <a:lnSpc>
                <a:spcPct val="150000"/>
              </a:lnSpc>
              <a:spcBef>
                <a:spcPts val="0"/>
              </a:spcBef>
              <a:spcAft>
                <a:spcPts val="0"/>
              </a:spcAft>
              <a:buClr>
                <a:schemeClr val="lt1"/>
              </a:buClr>
              <a:buSzPts val="2300"/>
              <a:buFont typeface="Nunito"/>
              <a:buChar char="●"/>
            </a:pPr>
            <a:r>
              <a:rPr b="1" lang="en" sz="2300">
                <a:solidFill>
                  <a:schemeClr val="lt1"/>
                </a:solidFill>
                <a:latin typeface="Nunito"/>
                <a:ea typeface="Nunito"/>
                <a:cs typeface="Nunito"/>
                <a:sym typeface="Nunito"/>
              </a:rPr>
              <a:t>Users don’t really care </a:t>
            </a:r>
            <a:endParaRPr b="1" sz="2300">
              <a:solidFill>
                <a:schemeClr val="lt1"/>
              </a:solidFill>
              <a:latin typeface="Nunito"/>
              <a:ea typeface="Nunito"/>
              <a:cs typeface="Nunito"/>
              <a:sym typeface="Nunito"/>
            </a:endParaRPr>
          </a:p>
          <a:p>
            <a:pPr indent="-374650" lvl="0" marL="457200" rtl="0" algn="l">
              <a:lnSpc>
                <a:spcPct val="150000"/>
              </a:lnSpc>
              <a:spcBef>
                <a:spcPts val="0"/>
              </a:spcBef>
              <a:spcAft>
                <a:spcPts val="0"/>
              </a:spcAft>
              <a:buClr>
                <a:schemeClr val="lt1"/>
              </a:buClr>
              <a:buSzPts val="2300"/>
              <a:buFont typeface="Nunito"/>
              <a:buChar char="●"/>
            </a:pPr>
            <a:r>
              <a:rPr b="1" lang="en" sz="2300">
                <a:solidFill>
                  <a:schemeClr val="lt1"/>
                </a:solidFill>
                <a:latin typeface="Nunito"/>
                <a:ea typeface="Nunito"/>
                <a:cs typeface="Nunito"/>
                <a:sym typeface="Nunito"/>
              </a:rPr>
              <a:t>Classical techniques are the real champions</a:t>
            </a:r>
            <a:endParaRPr b="1" sz="2300">
              <a:solidFill>
                <a:schemeClr val="lt1"/>
              </a:solidFill>
              <a:latin typeface="Nunito"/>
              <a:ea typeface="Nunito"/>
              <a:cs typeface="Nunito"/>
              <a:sym typeface="Nunito"/>
            </a:endParaRPr>
          </a:p>
          <a:p>
            <a:pPr indent="-374650" lvl="1" marL="914400" rtl="0" algn="l">
              <a:lnSpc>
                <a:spcPct val="150000"/>
              </a:lnSpc>
              <a:spcBef>
                <a:spcPts val="0"/>
              </a:spcBef>
              <a:spcAft>
                <a:spcPts val="0"/>
              </a:spcAft>
              <a:buClr>
                <a:schemeClr val="lt1"/>
              </a:buClr>
              <a:buSzPts val="2300"/>
              <a:buFont typeface="Nunito"/>
              <a:buChar char="○"/>
            </a:pPr>
            <a:r>
              <a:rPr b="1" lang="en" sz="2300">
                <a:solidFill>
                  <a:schemeClr val="lt1"/>
                </a:solidFill>
                <a:latin typeface="Nunito"/>
                <a:ea typeface="Nunito"/>
                <a:cs typeface="Nunito"/>
                <a:sym typeface="Nunito"/>
              </a:rPr>
              <a:t>Legitimate explainability and genuine involvement</a:t>
            </a:r>
            <a:endParaRPr b="1" sz="2300">
              <a:solidFill>
                <a:schemeClr val="lt1"/>
              </a:solidFill>
              <a:latin typeface="Nunito"/>
              <a:ea typeface="Nunito"/>
              <a:cs typeface="Nunito"/>
              <a:sym typeface="Nunito"/>
            </a:endParaRPr>
          </a:p>
          <a:p>
            <a:pPr indent="0" lvl="0" marL="457200" rtl="0" algn="l">
              <a:lnSpc>
                <a:spcPct val="150000"/>
              </a:lnSpc>
              <a:spcBef>
                <a:spcPts val="0"/>
              </a:spcBef>
              <a:spcAft>
                <a:spcPts val="0"/>
              </a:spcAft>
              <a:buNone/>
            </a:pPr>
            <a:r>
              <a:t/>
            </a:r>
            <a:endParaRPr b="1" sz="2300">
              <a:solidFill>
                <a:schemeClr val="lt1"/>
              </a:solidFill>
              <a:latin typeface="Nunito"/>
              <a:ea typeface="Nunito"/>
              <a:cs typeface="Nunito"/>
              <a:sym typeface="Nuni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38" name="Shape 238"/>
        <p:cNvGrpSpPr/>
        <p:nvPr/>
      </p:nvGrpSpPr>
      <p:grpSpPr>
        <a:xfrm>
          <a:off x="0" y="0"/>
          <a:ext cx="0" cy="0"/>
          <a:chOff x="0" y="0"/>
          <a:chExt cx="0" cy="0"/>
        </a:xfrm>
      </p:grpSpPr>
      <p:sp>
        <p:nvSpPr>
          <p:cNvPr id="239" name="Google Shape;239;p41"/>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Papers </a:t>
            </a:r>
            <a:endParaRPr b="1" sz="2800">
              <a:solidFill>
                <a:schemeClr val="lt1"/>
              </a:solidFill>
              <a:latin typeface="Nunito"/>
              <a:ea typeface="Nunito"/>
              <a:cs typeface="Nunito"/>
              <a:sym typeface="Nunito"/>
            </a:endParaRPr>
          </a:p>
        </p:txBody>
      </p:sp>
      <p:sp>
        <p:nvSpPr>
          <p:cNvPr id="240" name="Google Shape;240;p41"/>
          <p:cNvSpPr txBox="1"/>
          <p:nvPr/>
        </p:nvSpPr>
        <p:spPr>
          <a:xfrm>
            <a:off x="609325" y="1559175"/>
            <a:ext cx="7982100" cy="2724000"/>
          </a:xfrm>
          <a:prstGeom prst="rect">
            <a:avLst/>
          </a:prstGeom>
          <a:noFill/>
          <a:ln>
            <a:noFill/>
          </a:ln>
        </p:spPr>
        <p:txBody>
          <a:bodyPr anchorCtr="0" anchor="t" bIns="68575" lIns="68575" spcFirstLastPara="1" rIns="68575" wrap="square" tIns="68575">
            <a:noAutofit/>
          </a:bodyPr>
          <a:lstStyle/>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https://arxiv.org/abs/2403.09863</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https://www.sciencedirect.com/science/article/pii/S1566253523001148</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https://arxiv.org/abs/2402.01761</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u="sng">
                <a:solidFill>
                  <a:schemeClr val="hlink"/>
                </a:solidFill>
                <a:latin typeface="Nunito"/>
                <a:ea typeface="Nunito"/>
                <a:cs typeface="Nunito"/>
                <a:sym typeface="Nunito"/>
                <a:hlinkClick r:id="rId4"/>
              </a:rPr>
              <a:t>https://arxiv.org/abs/2405.05386</a:t>
            </a:r>
            <a:r>
              <a:rPr b="1" lang="en" sz="2100">
                <a:solidFill>
                  <a:schemeClr val="lt1"/>
                </a:solidFill>
                <a:latin typeface="Nunito"/>
                <a:ea typeface="Nunito"/>
                <a:cs typeface="Nunito"/>
                <a:sym typeface="Nunito"/>
              </a:rPr>
              <a:t> Madsen Et al.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t/>
            </a:r>
            <a:endParaRPr b="1" sz="2100">
              <a:solidFill>
                <a:schemeClr val="lt1"/>
              </a:solidFill>
              <a:latin typeface="Nunito"/>
              <a:ea typeface="Nunito"/>
              <a:cs typeface="Nunito"/>
              <a:sym typeface="Nuni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33" name="Shape 133"/>
        <p:cNvGrpSpPr/>
        <p:nvPr/>
      </p:nvGrpSpPr>
      <p:grpSpPr>
        <a:xfrm>
          <a:off x="0" y="0"/>
          <a:ext cx="0" cy="0"/>
          <a:chOff x="0" y="0"/>
          <a:chExt cx="0" cy="0"/>
        </a:xfrm>
      </p:grpSpPr>
      <p:sp>
        <p:nvSpPr>
          <p:cNvPr id="134" name="Google Shape;134;p26"/>
          <p:cNvSpPr txBox="1"/>
          <p:nvPr/>
        </p:nvSpPr>
        <p:spPr>
          <a:xfrm>
            <a:off x="6079025" y="1719500"/>
            <a:ext cx="2351700" cy="389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p:txBody>
      </p:sp>
      <p:sp>
        <p:nvSpPr>
          <p:cNvPr id="135" name="Google Shape;135;p26"/>
          <p:cNvSpPr txBox="1"/>
          <p:nvPr/>
        </p:nvSpPr>
        <p:spPr>
          <a:xfrm>
            <a:off x="1538450" y="838650"/>
            <a:ext cx="22395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rgbClr val="FFFFFF"/>
                </a:solidFill>
                <a:latin typeface="Calibri"/>
                <a:ea typeface="Calibri"/>
                <a:cs typeface="Calibri"/>
                <a:sym typeface="Calibri"/>
              </a:rPr>
              <a:t>Leon Zhu</a:t>
            </a:r>
            <a:endParaRPr b="1" sz="4000">
              <a:solidFill>
                <a:srgbClr val="FFFFFF"/>
              </a:solidFill>
              <a:latin typeface="Calibri"/>
              <a:ea typeface="Calibri"/>
              <a:cs typeface="Calibri"/>
              <a:sym typeface="Calibri"/>
            </a:endParaRPr>
          </a:p>
        </p:txBody>
      </p:sp>
      <p:pic>
        <p:nvPicPr>
          <p:cNvPr id="136" name="Google Shape;136;p26"/>
          <p:cNvPicPr preferRelativeResize="0"/>
          <p:nvPr/>
        </p:nvPicPr>
        <p:blipFill rotWithShape="1">
          <a:blip r:embed="rId4">
            <a:alphaModFix/>
          </a:blip>
          <a:srcRect b="13418" l="0" r="0" t="13418"/>
          <a:stretch/>
        </p:blipFill>
        <p:spPr>
          <a:xfrm>
            <a:off x="1885399" y="1922364"/>
            <a:ext cx="1545600" cy="1518900"/>
          </a:xfrm>
          <a:prstGeom prst="ellipse">
            <a:avLst/>
          </a:prstGeom>
          <a:noFill/>
          <a:ln>
            <a:noFill/>
          </a:ln>
        </p:spPr>
      </p:pic>
      <p:pic>
        <p:nvPicPr>
          <p:cNvPr id="137" name="Google Shape;137;p26"/>
          <p:cNvPicPr preferRelativeResize="0"/>
          <p:nvPr/>
        </p:nvPicPr>
        <p:blipFill>
          <a:blip r:embed="rId5">
            <a:alphaModFix/>
          </a:blip>
          <a:stretch>
            <a:fillRect/>
          </a:stretch>
        </p:blipFill>
        <p:spPr>
          <a:xfrm>
            <a:off x="5767425" y="1821125"/>
            <a:ext cx="1758400" cy="1758400"/>
          </a:xfrm>
          <a:prstGeom prst="rect">
            <a:avLst/>
          </a:prstGeom>
          <a:noFill/>
          <a:ln>
            <a:noFill/>
          </a:ln>
        </p:spPr>
      </p:pic>
      <p:sp>
        <p:nvSpPr>
          <p:cNvPr id="138" name="Google Shape;138;p26"/>
          <p:cNvSpPr txBox="1"/>
          <p:nvPr/>
        </p:nvSpPr>
        <p:spPr>
          <a:xfrm>
            <a:off x="5204025" y="838650"/>
            <a:ext cx="30000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4000">
                <a:solidFill>
                  <a:schemeClr val="lt1"/>
                </a:solidFill>
                <a:latin typeface="Calibri"/>
                <a:ea typeface="Calibri"/>
                <a:cs typeface="Calibri"/>
                <a:sym typeface="Calibri"/>
              </a:rPr>
              <a:t>Western AI </a:t>
            </a:r>
            <a:endParaRPr/>
          </a:p>
        </p:txBody>
      </p:sp>
      <p:sp>
        <p:nvSpPr>
          <p:cNvPr id="139" name="Google Shape;139;p26"/>
          <p:cNvSpPr txBox="1"/>
          <p:nvPr/>
        </p:nvSpPr>
        <p:spPr>
          <a:xfrm>
            <a:off x="1158200" y="3724600"/>
            <a:ext cx="3000000" cy="492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a:solidFill>
                  <a:schemeClr val="lt1"/>
                </a:solidFill>
                <a:latin typeface="Calibri"/>
                <a:ea typeface="Calibri"/>
                <a:cs typeface="Calibri"/>
                <a:sym typeface="Calibri"/>
              </a:rPr>
              <a:t>Director of Education</a:t>
            </a:r>
            <a:endParaRPr sz="2000"/>
          </a:p>
        </p:txBody>
      </p:sp>
      <p:sp>
        <p:nvSpPr>
          <p:cNvPr id="140" name="Google Shape;140;p26"/>
          <p:cNvSpPr txBox="1"/>
          <p:nvPr/>
        </p:nvSpPr>
        <p:spPr>
          <a:xfrm>
            <a:off x="4992425" y="3705950"/>
            <a:ext cx="3308400" cy="8004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sz="2000" u="sng">
                <a:solidFill>
                  <a:schemeClr val="hlink"/>
                </a:solidFill>
                <a:latin typeface="Calibri"/>
                <a:ea typeface="Calibri"/>
                <a:cs typeface="Calibri"/>
                <a:sym typeface="Calibri"/>
                <a:hlinkClick r:id="rId6"/>
              </a:rPr>
              <a:t>https://www.instagram.com/westernu.ai/</a:t>
            </a:r>
            <a:r>
              <a:rPr b="1" lang="en" sz="2000">
                <a:solidFill>
                  <a:schemeClr val="lt1"/>
                </a:solidFill>
                <a:latin typeface="Calibri"/>
                <a:ea typeface="Calibri"/>
                <a:cs typeface="Calibri"/>
                <a:sym typeface="Calibri"/>
              </a:rPr>
              <a:t> </a:t>
            </a:r>
            <a:endParaRPr sz="20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4" name="Shape 144"/>
        <p:cNvGrpSpPr/>
        <p:nvPr/>
      </p:nvGrpSpPr>
      <p:grpSpPr>
        <a:xfrm>
          <a:off x="0" y="0"/>
          <a:ext cx="0" cy="0"/>
          <a:chOff x="0" y="0"/>
          <a:chExt cx="0" cy="0"/>
        </a:xfrm>
      </p:grpSpPr>
      <p:sp>
        <p:nvSpPr>
          <p:cNvPr id="145" name="Google Shape;145;p27"/>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What’s Explainable AI? </a:t>
            </a:r>
            <a:endParaRPr b="1" sz="2800">
              <a:solidFill>
                <a:schemeClr val="lt1"/>
              </a:solidFill>
              <a:latin typeface="Nunito"/>
              <a:ea typeface="Nunito"/>
              <a:cs typeface="Nunito"/>
              <a:sym typeface="Nunito"/>
            </a:endParaRPr>
          </a:p>
        </p:txBody>
      </p:sp>
      <p:sp>
        <p:nvSpPr>
          <p:cNvPr id="146" name="Google Shape;146;p27"/>
          <p:cNvSpPr txBox="1"/>
          <p:nvPr/>
        </p:nvSpPr>
        <p:spPr>
          <a:xfrm>
            <a:off x="608200" y="1174000"/>
            <a:ext cx="8181300" cy="3158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rPr b="1" lang="en" sz="2100">
                <a:solidFill>
                  <a:schemeClr val="lt1"/>
                </a:solidFill>
                <a:latin typeface="Calibri"/>
                <a:ea typeface="Calibri"/>
                <a:cs typeface="Calibri"/>
                <a:sym typeface="Calibri"/>
              </a:rPr>
              <a:t>It is a loosely applied title that applies to any endeavour or technique that improves transparency in </a:t>
            </a:r>
            <a:r>
              <a:rPr b="1" lang="en" sz="2100">
                <a:solidFill>
                  <a:schemeClr val="lt1"/>
                </a:solidFill>
                <a:latin typeface="Calibri"/>
                <a:ea typeface="Calibri"/>
                <a:cs typeface="Calibri"/>
                <a:sym typeface="Calibri"/>
              </a:rPr>
              <a:t>Artificial</a:t>
            </a:r>
            <a:r>
              <a:rPr b="1" lang="en" sz="2100">
                <a:solidFill>
                  <a:schemeClr val="lt1"/>
                </a:solidFill>
                <a:latin typeface="Calibri"/>
                <a:ea typeface="Calibri"/>
                <a:cs typeface="Calibri"/>
                <a:sym typeface="Calibri"/>
              </a:rPr>
              <a:t> Intelligence. </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rPr b="1" lang="en" sz="2100">
                <a:solidFill>
                  <a:schemeClr val="lt1"/>
                </a:solidFill>
                <a:latin typeface="Calibri"/>
                <a:ea typeface="Calibri"/>
                <a:cs typeface="Calibri"/>
                <a:sym typeface="Calibri"/>
              </a:rPr>
              <a:t>Part of the umbrella of Responsible AI, with accompanying implications.</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rPr b="1" lang="en" sz="2100">
                <a:solidFill>
                  <a:schemeClr val="lt1"/>
                </a:solidFill>
                <a:latin typeface="Calibri"/>
                <a:ea typeface="Calibri"/>
                <a:cs typeface="Calibri"/>
                <a:sym typeface="Calibri"/>
              </a:rPr>
              <a:t>Alternate name is Interpretable Machine Learning (IML) or XAI.</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0" name="Shape 150"/>
        <p:cNvGrpSpPr/>
        <p:nvPr/>
      </p:nvGrpSpPr>
      <p:grpSpPr>
        <a:xfrm>
          <a:off x="0" y="0"/>
          <a:ext cx="0" cy="0"/>
          <a:chOff x="0" y="0"/>
          <a:chExt cx="0" cy="0"/>
        </a:xfrm>
      </p:grpSpPr>
      <p:sp>
        <p:nvSpPr>
          <p:cNvPr id="151" name="Google Shape;151;p28"/>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Goals today</a:t>
            </a:r>
            <a:endParaRPr b="1" sz="2800">
              <a:solidFill>
                <a:schemeClr val="lt1"/>
              </a:solidFill>
              <a:latin typeface="Nunito"/>
              <a:ea typeface="Nunito"/>
              <a:cs typeface="Nunito"/>
              <a:sym typeface="Nunito"/>
            </a:endParaRPr>
          </a:p>
        </p:txBody>
      </p:sp>
      <p:sp>
        <p:nvSpPr>
          <p:cNvPr id="152" name="Google Shape;152;p28"/>
          <p:cNvSpPr txBox="1"/>
          <p:nvPr/>
        </p:nvSpPr>
        <p:spPr>
          <a:xfrm>
            <a:off x="609325" y="1559175"/>
            <a:ext cx="7982100" cy="2724000"/>
          </a:xfrm>
          <a:prstGeom prst="rect">
            <a:avLst/>
          </a:prstGeom>
          <a:noFill/>
          <a:ln>
            <a:noFill/>
          </a:ln>
        </p:spPr>
        <p:txBody>
          <a:bodyPr anchorCtr="0" anchor="t" bIns="68575" lIns="68575" spcFirstLastPara="1" rIns="68575" wrap="square" tIns="68575">
            <a:noAutofit/>
          </a:bodyPr>
          <a:lstStyle/>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-Have a concrete fundamental understanding of XAI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Clr>
                <a:schemeClr val="dk1"/>
              </a:buClr>
              <a:buSzPts val="1100"/>
              <a:buFont typeface="Arial"/>
              <a:buNone/>
            </a:pPr>
            <a:r>
              <a:rPr b="1" lang="en" sz="2100">
                <a:solidFill>
                  <a:schemeClr val="lt1"/>
                </a:solidFill>
                <a:latin typeface="Nunito"/>
                <a:ea typeface="Nunito"/>
                <a:cs typeface="Nunito"/>
                <a:sym typeface="Nunito"/>
              </a:rPr>
              <a:t>-Understand a black-box example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-Understand a white-box example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-Think about what </a:t>
            </a:r>
            <a:r>
              <a:rPr b="1" lang="en" sz="2100">
                <a:solidFill>
                  <a:schemeClr val="lt1"/>
                </a:solidFill>
                <a:latin typeface="Nunito"/>
                <a:ea typeface="Nunito"/>
                <a:cs typeface="Nunito"/>
                <a:sym typeface="Nunito"/>
              </a:rPr>
              <a:t>interpretability</a:t>
            </a:r>
            <a:r>
              <a:rPr b="1" lang="en" sz="2100">
                <a:solidFill>
                  <a:schemeClr val="lt1"/>
                </a:solidFill>
                <a:latin typeface="Nunito"/>
                <a:ea typeface="Nunito"/>
                <a:cs typeface="Nunito"/>
                <a:sym typeface="Nunito"/>
              </a:rPr>
              <a:t> would look like in your own project </a:t>
            </a:r>
            <a:endParaRPr b="1" sz="2100">
              <a:solidFill>
                <a:schemeClr val="lt1"/>
              </a:solidFill>
              <a:latin typeface="Nunito"/>
              <a:ea typeface="Nunito"/>
              <a:cs typeface="Nunito"/>
              <a:sym typeface="Nuni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56" name="Shape 156"/>
        <p:cNvGrpSpPr/>
        <p:nvPr/>
      </p:nvGrpSpPr>
      <p:grpSpPr>
        <a:xfrm>
          <a:off x="0" y="0"/>
          <a:ext cx="0" cy="0"/>
          <a:chOff x="0" y="0"/>
          <a:chExt cx="0" cy="0"/>
        </a:xfrm>
      </p:grpSpPr>
      <p:sp>
        <p:nvSpPr>
          <p:cNvPr id="157" name="Google Shape;157;p29"/>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Pitfalls</a:t>
            </a:r>
            <a:endParaRPr b="1" sz="2800">
              <a:solidFill>
                <a:schemeClr val="lt1"/>
              </a:solidFill>
              <a:latin typeface="Nunito"/>
              <a:ea typeface="Nunito"/>
              <a:cs typeface="Nunito"/>
              <a:sym typeface="Nunito"/>
            </a:endParaRPr>
          </a:p>
        </p:txBody>
      </p:sp>
      <p:sp>
        <p:nvSpPr>
          <p:cNvPr id="158" name="Google Shape;158;p29"/>
          <p:cNvSpPr txBox="1"/>
          <p:nvPr/>
        </p:nvSpPr>
        <p:spPr>
          <a:xfrm>
            <a:off x="609325" y="1331050"/>
            <a:ext cx="7609200" cy="2952000"/>
          </a:xfrm>
          <a:prstGeom prst="rect">
            <a:avLst/>
          </a:prstGeom>
          <a:noFill/>
          <a:ln>
            <a:noFill/>
          </a:ln>
        </p:spPr>
        <p:txBody>
          <a:bodyPr anchorCtr="0" anchor="t" bIns="68575" lIns="68575" spcFirstLastPara="1" rIns="68575" wrap="square" tIns="68575">
            <a:noAutofit/>
          </a:bodyPr>
          <a:lstStyle/>
          <a:p>
            <a:pPr indent="-361950" lvl="0" marL="457200" rtl="0" algn="l">
              <a:lnSpc>
                <a:spcPct val="150000"/>
              </a:lnSpc>
              <a:spcBef>
                <a:spcPts val="0"/>
              </a:spcBef>
              <a:spcAft>
                <a:spcPts val="0"/>
              </a:spcAft>
              <a:buClr>
                <a:schemeClr val="lt1"/>
              </a:buClr>
              <a:buSzPts val="2100"/>
              <a:buFont typeface="Nunito"/>
              <a:buChar char="-"/>
            </a:pPr>
            <a:r>
              <a:rPr b="1" lang="en" sz="2100">
                <a:solidFill>
                  <a:schemeClr val="lt1"/>
                </a:solidFill>
                <a:latin typeface="Nunito"/>
                <a:ea typeface="Nunito"/>
                <a:cs typeface="Nunito"/>
                <a:sym typeface="Nunito"/>
              </a:rPr>
              <a:t>XAI is not a strict label. </a:t>
            </a:r>
            <a:endParaRPr b="1" sz="2100">
              <a:solidFill>
                <a:schemeClr val="lt1"/>
              </a:solidFill>
              <a:latin typeface="Nunito"/>
              <a:ea typeface="Nunito"/>
              <a:cs typeface="Nunito"/>
              <a:sym typeface="Nunito"/>
            </a:endParaRPr>
          </a:p>
          <a:p>
            <a:pPr indent="-361950" lvl="0" marL="457200" rtl="0" algn="l">
              <a:lnSpc>
                <a:spcPct val="150000"/>
              </a:lnSpc>
              <a:spcBef>
                <a:spcPts val="0"/>
              </a:spcBef>
              <a:spcAft>
                <a:spcPts val="0"/>
              </a:spcAft>
              <a:buClr>
                <a:schemeClr val="lt1"/>
              </a:buClr>
              <a:buSzPts val="2100"/>
              <a:buFont typeface="Nunito"/>
              <a:buChar char="-"/>
            </a:pPr>
            <a:r>
              <a:rPr b="1" lang="en" sz="2100">
                <a:solidFill>
                  <a:schemeClr val="lt1"/>
                </a:solidFill>
                <a:latin typeface="Nunito"/>
                <a:ea typeface="Nunito"/>
                <a:cs typeface="Nunito"/>
                <a:sym typeface="Nunito"/>
              </a:rPr>
              <a:t>It is still early, and will not be as straightforward as a mature field</a:t>
            </a:r>
            <a:endParaRPr b="1" sz="2100">
              <a:solidFill>
                <a:schemeClr val="lt1"/>
              </a:solidFill>
              <a:latin typeface="Nunito"/>
              <a:ea typeface="Nunito"/>
              <a:cs typeface="Nunito"/>
              <a:sym typeface="Nunito"/>
            </a:endParaRPr>
          </a:p>
          <a:p>
            <a:pPr indent="-361950" lvl="0" marL="457200" rtl="0" algn="l">
              <a:lnSpc>
                <a:spcPct val="150000"/>
              </a:lnSpc>
              <a:spcBef>
                <a:spcPts val="0"/>
              </a:spcBef>
              <a:spcAft>
                <a:spcPts val="0"/>
              </a:spcAft>
              <a:buClr>
                <a:schemeClr val="lt1"/>
              </a:buClr>
              <a:buSzPts val="2100"/>
              <a:buFont typeface="Nunito"/>
              <a:buChar char="-"/>
            </a:pPr>
            <a:r>
              <a:rPr b="1" lang="en" sz="2100">
                <a:solidFill>
                  <a:schemeClr val="lt1"/>
                </a:solidFill>
                <a:latin typeface="Nunito"/>
                <a:ea typeface="Nunito"/>
                <a:cs typeface="Nunito"/>
                <a:sym typeface="Nunito"/>
              </a:rPr>
              <a:t>It is a difficult field, and progress is often stalled</a:t>
            </a:r>
            <a:endParaRPr b="1" sz="2100">
              <a:solidFill>
                <a:schemeClr val="lt1"/>
              </a:solidFill>
              <a:latin typeface="Nunito"/>
              <a:ea typeface="Nunito"/>
              <a:cs typeface="Nunito"/>
              <a:sym typeface="Nunito"/>
            </a:endParaRPr>
          </a:p>
          <a:p>
            <a:pPr indent="-361950" lvl="0" marL="457200" rtl="0" algn="l">
              <a:lnSpc>
                <a:spcPct val="150000"/>
              </a:lnSpc>
              <a:spcBef>
                <a:spcPts val="0"/>
              </a:spcBef>
              <a:spcAft>
                <a:spcPts val="0"/>
              </a:spcAft>
              <a:buClr>
                <a:schemeClr val="lt1"/>
              </a:buClr>
              <a:buSzPts val="2100"/>
              <a:buFont typeface="Nunito"/>
              <a:buChar char="-"/>
            </a:pPr>
            <a:r>
              <a:rPr b="1" lang="en" sz="2100">
                <a:solidFill>
                  <a:schemeClr val="lt1"/>
                </a:solidFill>
                <a:latin typeface="Nunito"/>
                <a:ea typeface="Nunito"/>
                <a:cs typeface="Nunito"/>
                <a:sym typeface="Nunito"/>
              </a:rPr>
              <a:t>The more intelligent/bigger the model, the harder the interpretability</a:t>
            </a:r>
            <a:endParaRPr b="1" sz="2100">
              <a:solidFill>
                <a:schemeClr val="lt1"/>
              </a:solidFill>
              <a:latin typeface="Nunito"/>
              <a:ea typeface="Nunito"/>
              <a:cs typeface="Nunito"/>
              <a:sym typeface="Nunito"/>
            </a:endParaRPr>
          </a:p>
        </p:txBody>
      </p:sp>
      <p:sp>
        <p:nvSpPr>
          <p:cNvPr id="159" name="Google Shape;159;p29"/>
          <p:cNvSpPr txBox="1"/>
          <p:nvPr/>
        </p:nvSpPr>
        <p:spPr>
          <a:xfrm>
            <a:off x="6239775" y="1902675"/>
            <a:ext cx="2351700" cy="389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3" name="Shape 163"/>
        <p:cNvGrpSpPr/>
        <p:nvPr/>
      </p:nvGrpSpPr>
      <p:grpSpPr>
        <a:xfrm>
          <a:off x="0" y="0"/>
          <a:ext cx="0" cy="0"/>
          <a:chOff x="0" y="0"/>
          <a:chExt cx="0" cy="0"/>
        </a:xfrm>
      </p:grpSpPr>
      <p:sp>
        <p:nvSpPr>
          <p:cNvPr id="164" name="Google Shape;164;p30"/>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Pitfalls Pt 2. </a:t>
            </a:r>
            <a:endParaRPr b="1" sz="2800">
              <a:solidFill>
                <a:schemeClr val="lt1"/>
              </a:solidFill>
              <a:latin typeface="Nunito"/>
              <a:ea typeface="Nunito"/>
              <a:cs typeface="Nunito"/>
              <a:sym typeface="Nunito"/>
            </a:endParaRPr>
          </a:p>
        </p:txBody>
      </p:sp>
      <p:sp>
        <p:nvSpPr>
          <p:cNvPr id="165" name="Google Shape;165;p30"/>
          <p:cNvSpPr txBox="1"/>
          <p:nvPr/>
        </p:nvSpPr>
        <p:spPr>
          <a:xfrm>
            <a:off x="609325" y="1559175"/>
            <a:ext cx="7982100" cy="2724000"/>
          </a:xfrm>
          <a:prstGeom prst="rect">
            <a:avLst/>
          </a:prstGeom>
          <a:noFill/>
          <a:ln>
            <a:noFill/>
          </a:ln>
        </p:spPr>
        <p:txBody>
          <a:bodyPr anchorCtr="0" anchor="t" bIns="68575" lIns="68575" spcFirstLastPara="1" rIns="68575" wrap="square" tIns="68575">
            <a:noAutofit/>
          </a:bodyPr>
          <a:lstStyle/>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“Historically, a common tactic in post-hoc works was convincing visualization of explanations that aligned with our intuitions (Olah et al., 2017; Yosinski et al., 2015; Nguyen et al., 2016). However, such visualizations are empty arguments, as humans can’t know what a true explanation looks like (Geirhos et al., 2023).” [Madsen et al., 2024]</a:t>
            </a:r>
            <a:endParaRPr b="1" sz="2100">
              <a:solidFill>
                <a:schemeClr val="lt1"/>
              </a:solidFill>
              <a:latin typeface="Nunito"/>
              <a:ea typeface="Nunito"/>
              <a:cs typeface="Nunito"/>
              <a:sym typeface="Nuni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69" name="Shape 169"/>
        <p:cNvGrpSpPr/>
        <p:nvPr/>
      </p:nvGrpSpPr>
      <p:grpSpPr>
        <a:xfrm>
          <a:off x="0" y="0"/>
          <a:ext cx="0" cy="0"/>
          <a:chOff x="0" y="0"/>
          <a:chExt cx="0" cy="0"/>
        </a:xfrm>
      </p:grpSpPr>
      <p:sp>
        <p:nvSpPr>
          <p:cNvPr id="170" name="Google Shape;170;p31"/>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White box</a:t>
            </a:r>
            <a:endParaRPr b="1" sz="2800">
              <a:solidFill>
                <a:schemeClr val="lt1"/>
              </a:solidFill>
              <a:latin typeface="Nunito"/>
              <a:ea typeface="Nunito"/>
              <a:cs typeface="Nunito"/>
              <a:sym typeface="Nunito"/>
            </a:endParaRPr>
          </a:p>
        </p:txBody>
      </p:sp>
      <p:sp>
        <p:nvSpPr>
          <p:cNvPr id="171" name="Google Shape;171;p31"/>
          <p:cNvSpPr txBox="1"/>
          <p:nvPr/>
        </p:nvSpPr>
        <p:spPr>
          <a:xfrm>
            <a:off x="609325" y="1281400"/>
            <a:ext cx="3806400" cy="30018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rPr b="1" lang="en" sz="2100">
                <a:solidFill>
                  <a:schemeClr val="lt1"/>
                </a:solidFill>
                <a:latin typeface="Calibri"/>
                <a:ea typeface="Calibri"/>
                <a:cs typeface="Calibri"/>
                <a:sym typeface="Calibri"/>
              </a:rPr>
              <a:t>White box methods engage with the inner workings (ie. attention weights) directly, which is tricky because LLMs are not (and can’t be) designed to allow for this efficiently. </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rPr b="1" lang="en" sz="2100">
                <a:solidFill>
                  <a:schemeClr val="lt1"/>
                </a:solidFill>
                <a:latin typeface="Calibri"/>
                <a:ea typeface="Calibri"/>
                <a:cs typeface="Calibri"/>
                <a:sym typeface="Calibri"/>
              </a:rPr>
              <a:t>This can be an ad-hoc method.</a:t>
            </a:r>
            <a:endParaRPr b="1" sz="2100">
              <a:solidFill>
                <a:schemeClr val="lt1"/>
              </a:solidFill>
              <a:latin typeface="Calibri"/>
              <a:ea typeface="Calibri"/>
              <a:cs typeface="Calibri"/>
              <a:sym typeface="Calibri"/>
            </a:endParaRPr>
          </a:p>
        </p:txBody>
      </p:sp>
      <p:sp>
        <p:nvSpPr>
          <p:cNvPr id="172" name="Google Shape;172;p31"/>
          <p:cNvSpPr txBox="1"/>
          <p:nvPr/>
        </p:nvSpPr>
        <p:spPr>
          <a:xfrm>
            <a:off x="6239775" y="1902675"/>
            <a:ext cx="2351700" cy="3891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p:txBody>
      </p:sp>
      <p:pic>
        <p:nvPicPr>
          <p:cNvPr id="173" name="Google Shape;173;p31"/>
          <p:cNvPicPr preferRelativeResize="0"/>
          <p:nvPr/>
        </p:nvPicPr>
        <p:blipFill>
          <a:blip r:embed="rId4">
            <a:alphaModFix/>
          </a:blip>
          <a:stretch>
            <a:fillRect/>
          </a:stretch>
        </p:blipFill>
        <p:spPr>
          <a:xfrm>
            <a:off x="4785150" y="1946675"/>
            <a:ext cx="3806324" cy="1671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77" name="Shape 177"/>
        <p:cNvGrpSpPr/>
        <p:nvPr/>
      </p:nvGrpSpPr>
      <p:grpSpPr>
        <a:xfrm>
          <a:off x="0" y="0"/>
          <a:ext cx="0" cy="0"/>
          <a:chOff x="0" y="0"/>
          <a:chExt cx="0" cy="0"/>
        </a:xfrm>
      </p:grpSpPr>
      <p:sp>
        <p:nvSpPr>
          <p:cNvPr id="178" name="Google Shape;178;p32"/>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Black box</a:t>
            </a:r>
            <a:endParaRPr b="1" sz="2800">
              <a:solidFill>
                <a:schemeClr val="lt1"/>
              </a:solidFill>
              <a:latin typeface="Nunito"/>
              <a:ea typeface="Nunito"/>
              <a:cs typeface="Nunito"/>
              <a:sym typeface="Nunito"/>
            </a:endParaRPr>
          </a:p>
        </p:txBody>
      </p:sp>
      <p:sp>
        <p:nvSpPr>
          <p:cNvPr id="179" name="Google Shape;179;p32"/>
          <p:cNvSpPr txBox="1"/>
          <p:nvPr/>
        </p:nvSpPr>
        <p:spPr>
          <a:xfrm>
            <a:off x="609325" y="1281400"/>
            <a:ext cx="3248400" cy="30018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rPr b="1" lang="en" sz="2100">
                <a:solidFill>
                  <a:schemeClr val="lt1"/>
                </a:solidFill>
                <a:latin typeface="Calibri"/>
                <a:ea typeface="Calibri"/>
                <a:cs typeface="Calibri"/>
                <a:sym typeface="Calibri"/>
              </a:rPr>
              <a:t>Black box methods are usually post-hoc strategies which focus on the input/output. This is currently the area of most progress and usefulness.</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a:p>
            <a:pPr indent="0" lvl="0" marL="0" rtl="0" algn="l">
              <a:spcBef>
                <a:spcPts val="0"/>
              </a:spcBef>
              <a:spcAft>
                <a:spcPts val="0"/>
              </a:spcAft>
              <a:buNone/>
            </a:pPr>
            <a:r>
              <a:t/>
            </a:r>
            <a:endParaRPr b="1" sz="2100">
              <a:solidFill>
                <a:schemeClr val="lt1"/>
              </a:solidFill>
              <a:latin typeface="Calibri"/>
              <a:ea typeface="Calibri"/>
              <a:cs typeface="Calibri"/>
              <a:sym typeface="Calibri"/>
            </a:endParaRPr>
          </a:p>
        </p:txBody>
      </p:sp>
      <p:pic>
        <p:nvPicPr>
          <p:cNvPr id="180" name="Google Shape;180;p32"/>
          <p:cNvPicPr preferRelativeResize="0"/>
          <p:nvPr/>
        </p:nvPicPr>
        <p:blipFill>
          <a:blip r:embed="rId4">
            <a:alphaModFix/>
          </a:blip>
          <a:stretch>
            <a:fillRect/>
          </a:stretch>
        </p:blipFill>
        <p:spPr>
          <a:xfrm>
            <a:off x="4006875" y="1655239"/>
            <a:ext cx="4508199" cy="22541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84" name="Shape 184"/>
        <p:cNvGrpSpPr/>
        <p:nvPr/>
      </p:nvGrpSpPr>
      <p:grpSpPr>
        <a:xfrm>
          <a:off x="0" y="0"/>
          <a:ext cx="0" cy="0"/>
          <a:chOff x="0" y="0"/>
          <a:chExt cx="0" cy="0"/>
        </a:xfrm>
      </p:grpSpPr>
      <p:sp>
        <p:nvSpPr>
          <p:cNvPr id="185" name="Google Shape;185;p33"/>
          <p:cNvSpPr txBox="1"/>
          <p:nvPr/>
        </p:nvSpPr>
        <p:spPr>
          <a:xfrm>
            <a:off x="528244" y="523744"/>
            <a:ext cx="8341200" cy="516000"/>
          </a:xfrm>
          <a:prstGeom prst="rect">
            <a:avLst/>
          </a:prstGeom>
          <a:noFill/>
          <a:ln>
            <a:noFill/>
          </a:ln>
        </p:spPr>
        <p:txBody>
          <a:bodyPr anchorCtr="0" anchor="t" bIns="68575" lIns="68575" spcFirstLastPara="1" rIns="68575" wrap="square" tIns="68575">
            <a:noAutofit/>
          </a:bodyPr>
          <a:lstStyle/>
          <a:p>
            <a:pPr indent="0" lvl="0" marL="0" rtl="0" algn="l">
              <a:spcBef>
                <a:spcPts val="0"/>
              </a:spcBef>
              <a:spcAft>
                <a:spcPts val="0"/>
              </a:spcAft>
              <a:buNone/>
            </a:pPr>
            <a:r>
              <a:rPr b="1" lang="en" sz="2800">
                <a:solidFill>
                  <a:schemeClr val="lt1"/>
                </a:solidFill>
                <a:latin typeface="Nunito"/>
                <a:ea typeface="Nunito"/>
                <a:cs typeface="Nunito"/>
                <a:sym typeface="Nunito"/>
              </a:rPr>
              <a:t>Black</a:t>
            </a:r>
            <a:r>
              <a:rPr b="1" lang="en" sz="2800">
                <a:solidFill>
                  <a:schemeClr val="lt1"/>
                </a:solidFill>
                <a:latin typeface="Nunito"/>
                <a:ea typeface="Nunito"/>
                <a:cs typeface="Nunito"/>
                <a:sym typeface="Nunito"/>
              </a:rPr>
              <a:t> box: Feature Attribution </a:t>
            </a:r>
            <a:endParaRPr b="1" sz="2800">
              <a:solidFill>
                <a:schemeClr val="lt1"/>
              </a:solidFill>
              <a:latin typeface="Nunito"/>
              <a:ea typeface="Nunito"/>
              <a:cs typeface="Nunito"/>
              <a:sym typeface="Nunito"/>
            </a:endParaRPr>
          </a:p>
        </p:txBody>
      </p:sp>
      <p:sp>
        <p:nvSpPr>
          <p:cNvPr id="186" name="Google Shape;186;p33"/>
          <p:cNvSpPr txBox="1"/>
          <p:nvPr/>
        </p:nvSpPr>
        <p:spPr>
          <a:xfrm>
            <a:off x="609325" y="1641775"/>
            <a:ext cx="7982100" cy="2641500"/>
          </a:xfrm>
          <a:prstGeom prst="rect">
            <a:avLst/>
          </a:prstGeom>
          <a:noFill/>
          <a:ln>
            <a:noFill/>
          </a:ln>
        </p:spPr>
        <p:txBody>
          <a:bodyPr anchorCtr="0" anchor="t" bIns="68575" lIns="68575" spcFirstLastPara="1" rIns="68575" wrap="square" tIns="68575">
            <a:noAutofit/>
          </a:bodyPr>
          <a:lstStyle/>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LLM example (cohere likelihood scores)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u="sng">
                <a:solidFill>
                  <a:schemeClr val="hlink"/>
                </a:solidFill>
                <a:latin typeface="Nunito"/>
                <a:ea typeface="Nunito"/>
                <a:cs typeface="Nunito"/>
                <a:sym typeface="Nunito"/>
                <a:hlinkClick r:id="rId4"/>
              </a:rPr>
              <a:t>Featureinterp.replit.app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a:solidFill>
                  <a:schemeClr val="lt1"/>
                </a:solidFill>
                <a:latin typeface="Nunito"/>
                <a:ea typeface="Nunito"/>
                <a:cs typeface="Nunito"/>
                <a:sym typeface="Nunito"/>
              </a:rPr>
              <a:t>Image classification example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rPr b="1" lang="en" sz="2100" u="sng">
                <a:solidFill>
                  <a:schemeClr val="hlink"/>
                </a:solidFill>
                <a:latin typeface="Nunito"/>
                <a:ea typeface="Nunito"/>
                <a:cs typeface="Nunito"/>
                <a:sym typeface="Nunito"/>
                <a:hlinkClick r:id="rId5"/>
              </a:rPr>
              <a:t>Google Vertex AI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t/>
            </a:r>
            <a:endParaRPr b="1" sz="2100">
              <a:solidFill>
                <a:schemeClr val="lt1"/>
              </a:solidFill>
              <a:latin typeface="Nunito"/>
              <a:ea typeface="Nunito"/>
              <a:cs typeface="Nunito"/>
              <a:sym typeface="Nunito"/>
            </a:endParaRPr>
          </a:p>
          <a:p>
            <a:pPr indent="0" lvl="0" marL="0" rtl="0" algn="l">
              <a:lnSpc>
                <a:spcPct val="150000"/>
              </a:lnSpc>
              <a:spcBef>
                <a:spcPts val="0"/>
              </a:spcBef>
              <a:spcAft>
                <a:spcPts val="0"/>
              </a:spcAft>
              <a:buNone/>
            </a:pPr>
            <a:r>
              <a:t/>
            </a:r>
            <a:endParaRPr b="1" sz="2100">
              <a:solidFill>
                <a:schemeClr val="lt1"/>
              </a:solidFill>
              <a:latin typeface="Nunito"/>
              <a:ea typeface="Nunito"/>
              <a:cs typeface="Nunito"/>
              <a:sym typeface="Nunito"/>
            </a:endParaRPr>
          </a:p>
        </p:txBody>
      </p:sp>
      <p:pic>
        <p:nvPicPr>
          <p:cNvPr id="187" name="Google Shape;187;p33"/>
          <p:cNvPicPr preferRelativeResize="0"/>
          <p:nvPr/>
        </p:nvPicPr>
        <p:blipFill>
          <a:blip r:embed="rId6">
            <a:alphaModFix/>
          </a:blip>
          <a:stretch>
            <a:fillRect/>
          </a:stretch>
        </p:blipFill>
        <p:spPr>
          <a:xfrm>
            <a:off x="4781850" y="3149800"/>
            <a:ext cx="1714675" cy="1703074"/>
          </a:xfrm>
          <a:prstGeom prst="rect">
            <a:avLst/>
          </a:prstGeom>
          <a:noFill/>
          <a:ln>
            <a:noFill/>
          </a:ln>
        </p:spPr>
      </p:pic>
      <p:pic>
        <p:nvPicPr>
          <p:cNvPr id="188" name="Google Shape;188;p33"/>
          <p:cNvPicPr preferRelativeResize="0"/>
          <p:nvPr/>
        </p:nvPicPr>
        <p:blipFill>
          <a:blip r:embed="rId7">
            <a:alphaModFix/>
          </a:blip>
          <a:stretch>
            <a:fillRect/>
          </a:stretch>
        </p:blipFill>
        <p:spPr>
          <a:xfrm>
            <a:off x="6607399" y="1443850"/>
            <a:ext cx="1877425" cy="131789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